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notesSlides/notesSlide62.xml" ContentType="application/vnd.openxmlformats-officedocument.presentationml.notesSlide+xml"/>
  <Override PartName="/ppt/ink/ink2.xml" ContentType="application/inkml+xml"/>
  <Override PartName="/ppt/notesSlides/notesSlide63.xml" ContentType="application/vnd.openxmlformats-officedocument.presentationml.notesSlide+xml"/>
  <Override PartName="/ppt/ink/ink3.xml" ContentType="application/inkml+xml"/>
  <Override PartName="/ppt/ink/ink4.xml" ContentType="application/inkml+xml"/>
  <Override PartName="/ppt/notesSlides/notesSlide64.xml" ContentType="application/vnd.openxmlformats-officedocument.presentationml.notesSlide+xml"/>
  <Override PartName="/ppt/tags/tag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544" r:id="rId3"/>
    <p:sldId id="695" r:id="rId4"/>
    <p:sldId id="696" r:id="rId5"/>
    <p:sldId id="698" r:id="rId6"/>
    <p:sldId id="699" r:id="rId7"/>
    <p:sldId id="700" r:id="rId8"/>
    <p:sldId id="701" r:id="rId9"/>
    <p:sldId id="702" r:id="rId10"/>
    <p:sldId id="703" r:id="rId11"/>
    <p:sldId id="704" r:id="rId12"/>
    <p:sldId id="705" r:id="rId13"/>
    <p:sldId id="706" r:id="rId14"/>
    <p:sldId id="707" r:id="rId15"/>
    <p:sldId id="708" r:id="rId16"/>
    <p:sldId id="709" r:id="rId17"/>
    <p:sldId id="710" r:id="rId18"/>
    <p:sldId id="711" r:id="rId19"/>
    <p:sldId id="712" r:id="rId20"/>
    <p:sldId id="713" r:id="rId21"/>
    <p:sldId id="714" r:id="rId22"/>
    <p:sldId id="715" r:id="rId23"/>
    <p:sldId id="716" r:id="rId24"/>
    <p:sldId id="717" r:id="rId25"/>
    <p:sldId id="718" r:id="rId26"/>
    <p:sldId id="719" r:id="rId27"/>
    <p:sldId id="720" r:id="rId28"/>
    <p:sldId id="721" r:id="rId29"/>
    <p:sldId id="722" r:id="rId30"/>
    <p:sldId id="723" r:id="rId31"/>
    <p:sldId id="740" r:id="rId32"/>
    <p:sldId id="741" r:id="rId33"/>
    <p:sldId id="742" r:id="rId34"/>
    <p:sldId id="743" r:id="rId35"/>
    <p:sldId id="744" r:id="rId36"/>
    <p:sldId id="745" r:id="rId37"/>
    <p:sldId id="746" r:id="rId38"/>
    <p:sldId id="747" r:id="rId39"/>
    <p:sldId id="748" r:id="rId40"/>
    <p:sldId id="749" r:id="rId41"/>
    <p:sldId id="750" r:id="rId42"/>
    <p:sldId id="751" r:id="rId43"/>
    <p:sldId id="752" r:id="rId44"/>
    <p:sldId id="753" r:id="rId45"/>
    <p:sldId id="754" r:id="rId46"/>
    <p:sldId id="755" r:id="rId47"/>
    <p:sldId id="756" r:id="rId48"/>
    <p:sldId id="757" r:id="rId49"/>
    <p:sldId id="758" r:id="rId50"/>
    <p:sldId id="759" r:id="rId51"/>
    <p:sldId id="760" r:id="rId52"/>
    <p:sldId id="761" r:id="rId53"/>
    <p:sldId id="762" r:id="rId54"/>
    <p:sldId id="763" r:id="rId55"/>
    <p:sldId id="764" r:id="rId56"/>
    <p:sldId id="765" r:id="rId57"/>
    <p:sldId id="766" r:id="rId58"/>
    <p:sldId id="767" r:id="rId59"/>
    <p:sldId id="768" r:id="rId60"/>
    <p:sldId id="769" r:id="rId61"/>
    <p:sldId id="770" r:id="rId62"/>
    <p:sldId id="771" r:id="rId63"/>
    <p:sldId id="773" r:id="rId64"/>
    <p:sldId id="779" r:id="rId65"/>
    <p:sldId id="780" r:id="rId66"/>
    <p:sldId id="774" r:id="rId67"/>
    <p:sldId id="726" r:id="rId68"/>
    <p:sldId id="727" r:id="rId69"/>
    <p:sldId id="731" r:id="rId70"/>
    <p:sldId id="732" r:id="rId71"/>
    <p:sldId id="736" r:id="rId72"/>
    <p:sldId id="781" r:id="rId73"/>
    <p:sldId id="782" r:id="rId74"/>
    <p:sldId id="783" r:id="rId75"/>
    <p:sldId id="784" r:id="rId76"/>
    <p:sldId id="739" r:id="rId77"/>
    <p:sldId id="692" r:id="rId78"/>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mn-ea"/>
        <a:cs typeface="+mn-cs"/>
      </a:defRPr>
    </a:lvl1pPr>
    <a:lvl2pPr marL="457200" algn="l" defTabSz="457200" rtl="0" fontAlgn="base">
      <a:spcBef>
        <a:spcPct val="0"/>
      </a:spcBef>
      <a:spcAft>
        <a:spcPct val="0"/>
      </a:spcAft>
      <a:defRPr kern="1200">
        <a:solidFill>
          <a:schemeClr val="tx1"/>
        </a:solidFill>
        <a:latin typeface="Arial" pitchFamily="34" charset="0"/>
        <a:ea typeface="+mn-ea"/>
        <a:cs typeface="+mn-cs"/>
      </a:defRPr>
    </a:lvl2pPr>
    <a:lvl3pPr marL="914400" algn="l" defTabSz="457200" rtl="0" fontAlgn="base">
      <a:spcBef>
        <a:spcPct val="0"/>
      </a:spcBef>
      <a:spcAft>
        <a:spcPct val="0"/>
      </a:spcAft>
      <a:defRPr kern="1200">
        <a:solidFill>
          <a:schemeClr val="tx1"/>
        </a:solidFill>
        <a:latin typeface="Arial" pitchFamily="34" charset="0"/>
        <a:ea typeface="+mn-ea"/>
        <a:cs typeface="+mn-cs"/>
      </a:defRPr>
    </a:lvl3pPr>
    <a:lvl4pPr marL="1371600" algn="l" defTabSz="457200" rtl="0" fontAlgn="base">
      <a:spcBef>
        <a:spcPct val="0"/>
      </a:spcBef>
      <a:spcAft>
        <a:spcPct val="0"/>
      </a:spcAft>
      <a:defRPr kern="1200">
        <a:solidFill>
          <a:schemeClr val="tx1"/>
        </a:solidFill>
        <a:latin typeface="Arial" pitchFamily="34" charset="0"/>
        <a:ea typeface="+mn-ea"/>
        <a:cs typeface="+mn-cs"/>
      </a:defRPr>
    </a:lvl4pPr>
    <a:lvl5pPr marL="1828800" algn="l" defTabSz="457200"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0099"/>
    <a:srgbClr val="FF0000"/>
    <a:srgbClr val="EBA905"/>
    <a:srgbClr val="00FF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Objects="1">
      <p:cViewPr varScale="1">
        <p:scale>
          <a:sx n="73" d="100"/>
          <a:sy n="73" d="100"/>
        </p:scale>
        <p:origin x="618" y="7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0-11T11:54:25.925"/>
    </inkml:context>
    <inkml:brush xml:id="br0">
      <inkml:brushProperty name="width" value="0.05292" units="cm"/>
      <inkml:brushProperty name="height" value="0.05292" units="cm"/>
      <inkml:brushProperty name="color" value="#FF0000"/>
    </inkml:brush>
  </inkml:definitions>
  <inkml:trace contextRef="#ctx0" brushRef="#br0">8409 9599 0,'-25'0'281,"0"-24"-281,-49 24 16,49 0-16,-25 0 15,26 0-15,-1 0 16,0 0-1,0 0 32,0 0-31,1 0-16,-26 0 16,25 0-16,0 24 31,0-24 16,1 25-47,24 0 15,-25 0 1,25 0 15,0-1 16,0 1-47,25 0 16,-1 0-1,1-25-15,0 25 16,0-25-16,0 0 16,0 0-16,-1 0 46,26 0-46,49 49 16,-49-24-16,74 25 16,-50-26-16,-24 1 15,-25 0-15,49 0 16,-24 25 62,-26-50-78,1 24 16,0-24-16,0 25 15,0 0 1,-1 0-16,-24 0 16,0-1 15,0 1-16,0 25 1,0-1 0,0 1-1,0-25-15,0 24 16,-49 1-16,24-25 16,-49-25-16,49 25 15,-74 24-15,74-49 16,-25 25-16,1-25 15,-1 0-15,-24 25 16,49-25 0,-25 0 31,25 0-32,1-25-15,-51-49 16,75 24-1,-49-74-15,-1 50 0,50-1 16,0 26 0,0-1-16,0 0 15,0 26-15,0-51 16,0 50-16,0-24 16,25-1-1,-25 25 1,25-24-1,-1 24 1,1 0-16,0 0 31,0 0-15,24-24 0,-24 24-1,25 25-15,-25-50 16,-1 26-16,26 24 15,-25-25-15,0 0 16,-1 25-16</inkml:trace>
  <inkml:trace contextRef="#ctx0" brushRef="#br0" timeOffset="2478.0952">19025 9451 0,'-25'0'78,"25"24"-62,-49 26-1,49-25-15,-25 24 16,0-24-16,0 25 15,1-25-15,24 24 16,-25-49 0,-25 50-16,25-25 31,25 49 16,0-49-32,-49 24-15,49-24 235,49-25-220,1 0-15,0 0 16,24 0-16,-49 0 16,24 0-16,1 0 15,0 0 32,-26 0-31,26 0-16,0-25 15,-26 25-15,26 0 16,0 0-16,24 0 16,-24 0-16</inkml:trace>
  <inkml:trace contextRef="#ctx0" brushRef="#br0" timeOffset="3591.4224">19050 9351 0,'0'25'63,"0"0"-63,25 0 16,-25 24-16,25-24 15,-25 50-15,24-75 16,-24 49-16,0-24 15,0 49-15,0 1 16,0-26-16,0 26 16,0-50-1,0-1-15,0 51 16,0-25-16,0-1 16,0 1-1,0-1-15,0-24 16,25 25-16,-25-25 15,0 24-15,0-24 16,0 0-16,0 0 16,0-1-1,0 26-15,0-25 16,0 24 0,25-49-1,-25 25-15</inkml:trace>
  <inkml:trace contextRef="#ctx0" brushRef="#br0" timeOffset="15686.7405">13891 4911 0,'0'-24'688,"-25"24"-517,0 0-155,0 0-16,0 0 31,1 24-31,-26 1 32,25 0-17,0 0 126,1 24-126,24-24 17,0 0-17,0 0 1,0 0 156,0-1-157,24 1 1,1-25 0,0 0 31,0 25-47,24 25 15,26-26-15,-50-24 16,-1 0-1,-24 25 64,50 0-64,-50 0-15,50 0 0,-26-1 31,26 1 63,-50 0-78,25 25-1,-25-26 1,0 1 15,0 0-15,0 0 31,0 0 109,0 24-140,-50-49-1,25 0-15,25 25 16,-24-25-16,-1 0 16,0 25-16,0-25 78,0 0-63,1 0-15,-1 0 32,0 0 30,0 0-62,0 0 16,1 0-16,-1 0 15,0 0 1,0 0 0,0-50-1,1 50 1,24-25-1,0 1 1,0-1-16,0 0 31,0 0-31,0 0 16,0 1-16,0-1 16,0 0-16,0 0 78,0 0-63,0 1 1,0-1 15,49 0 94,-49 0-125,0-24 16,25 24-1,0 0 1,0 0-16,-25 0 16,24 25-1,1-24 17,0-1-17,-25 0 110,25 0-78,0 0 0,-1 1-31,-24-1-1,0 0 16,0 0 32,0 0-47,0 1 93</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0-11T12:13:44.0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8582 18083 0,'25'0'15,"25"0"95,-1 0-95,1 0-15,-50 24 235,0 1-220,0-50 126,0 1-141,0-1 31,-25-25 32,0 50-63,1 0 31,-1 0-31,0 0 16,0 0-1,0 0 16,1-25-15,-1 25 15,25-24-15,-25 24-16,0 0 16,25-25 30,0 50 111,0-1-157,25 26 15,0 0-15,-25 24 16,25-49-16,-1 24 16,-24-24-16,0 0 140,50-25-124,-25-50-16,0 1 15,-25-1 1,0 1 0,0-1-16,0 0 15,0 26 1,0-1 0,0-25-16,0 25 15,0 50 141,49 0-140,-49 0-16,0 0 16,0-75 77,0 25-93,0 75 141,0-25-141,0-1 16,0 26-16,0-25 15,0 24-15,25-49 16,49 0 46,-24 0-46,0-49-16,-1-1 16,26 50-1,-1-49-15,-49-1 16,49 25-16,50-24 16,-99 24-16,0 25 15,0 0 16,0 0-31,-1 0 16,26 0-16,-25 25 16,-25-1-16,25 26 15,-25-25 1,0-75 46,0-24-62,-25-25 16,25 24 0,-25 26-16,25 24 15,-25 0 63,-24 50-78,-1 24 16,25 1-16,0 0 16,1-50-16,24 49 15,0-24 1,-25-25 31,25 25 15,0 24-62,0-24 16,-25 25 0,0-50-1,25 25-15,0-1 141,0 1-126,0 0 32,-25-25 31,1 0-46,-26 0-17,0 0 1,26 0 0,-1 0-16,0 0 15,0 0 1,-25-25-16,1 0 15,-1 1-15,25 24 16,-24-25-16,49 0 16,-25 25-1,0 0 48,0 0-48,1-25 17,-1 25-1,50 0 141,24 50-157,1-50-15,-1 0 16,-24 0 31,0 25 15,0-25 17</inkml:trace>
  <inkml:trace contextRef="#ctx0" brushRef="#br0" timeOffset="1922.5225">11633 18033 0,'-49'0'63,"24"0"-63,0 50 15,0-1 1,1-24 0,-1 25-16,25-26 15,0 1-15,0-50 125,0-24-109,25-1-16,-1 1 16,-24 24-16,25 25 93,0 0-77,0 25 0,0-25-1,-25-25 79,0-25-94,0 25 16,0 1-1,24 24 32,51 24-31,-75 26-16,25 24 15,24 1-15,-49-50 16,25-1-16,-50-98 78,0-50-62,25 0-16,-24 50 15,24 24-15,0 25 16,0 124 62,0-49-62,0 24-16,0 1 15,0-26-15,0-24 16,-25 0 156,0-25-47</inkml:trace>
  <inkml:trace contextRef="#ctx0" brushRef="#br0" timeOffset="4424.1671">10691 17363 0,'25'25'203,"49"-25"-188,-49 0 1,0 0 0,-1 0 77,1 0-77,-25 25 0,25-25 15,25 25 47,-50-1 0,24 1-62,-24 0-1,0 0 64,0 25-48,0-26-16,0 1 1,-24 0 0,-1 0-1,-25 24 63,25-49-78,1 25 16,-26 0 47,25-25-48,0 25 16,1 0 48,48-25 124,26-25-203,0 25 15,-1-50 1,-24 50 0,25 0 15,-1-25-16,-24 25-15,25-24 16,-26 24 0,1-25 15,0 25 0,0 0-15,0 0-16,0 0 15,-1 0-15,1-25 16,25 25-16,-1 0 16,1-25-1</inkml:trace>
  <inkml:trace contextRef="#ctx0" brushRef="#br0" timeOffset="7208.2346">8508 18008 0,'50'0'109,"24"0"-93,0 0-16,1 0 16,-1 0-16,1 0 15,-1 0-15,-49 0 16,25 0 78,-26 0-94,51 0 15,-50 0 1,-25 25 109,-25 25-110,-25-26-15,1 1 16,-26 0-16,50-25 16,-24 0 15,24 0-15,-25 0 15,25 0-16,1 0 48,-1 0-16,0 0 0,0 0-16,-24 0-15,-1 0 15,25-25 47,50 25 109,49 0-171,1 0-16,-50 0 16,49 0-16,-49 25 15,0 0-15,24-25 16,51 0 78,-76 0-94,1 0 15,0 0 17,0-25-17,0 0-15,-1 0 16,1 1-1,0-1-15,0 0 16,-25 0 15,0 0 16,0 1-47,0-1 16,25 0-16,-25 0 15,0 0 157,-25 25-156,0 0 0,0 0-16,0 0 15,1 0-15,-26 0 16,0 0-16,-24 0 15,49 0 1,0 0 31,0 0-31,1 0-1,-26 0-15,25-24 16,0-1 78,25 50 109,25-1-188,25-24-15,-25 50 16</inkml:trace>
  <inkml:trace contextRef="#ctx0" brushRef="#br0" timeOffset="34143.7895">3497 13965 0,'0'25'109,"0"0"-109,0-1 16,0 1 0,0 0-1,0 25-15,0-26 16,0 1-16,0 74 15,0-74-15,0 0 16,0 25-16,0-1 16,0 26-16,0-26 15,0-24 1,0 0 0</inkml:trace>
  <inkml:trace contextRef="#ctx0" brushRef="#br0" timeOffset="36471.4321">3994 14015 0,'-25'24'78,"25"26"-78,-25 0 16,0-26-16,0 1 16,25 50-16,-24-51 15,24 1 1,0 0 62,0 25-47,0-25-15,0-1 0,0 1-1,24-25-15,-24 25 16,25 0-1,0 0 48,0-25-47,0 0-16,-1 0 15,1 0 79,0 0-78,25 0-16,-1 0 15,26 0-15,-51 0 16,1 0-1,0 0 1,-25-25 31,0-25-16,0 25-31,0-24 16,0 24-1,0-25 17,0 25 15,0 1-32,0-1-15,0 0 16,0 0-1,0 0 17,0 1-1,-25-1 31,0 0-15,25 0 0,-49 25 0,24 0-31,-25 0 15,26-25-31,-26 25 172,25 0-141,0 0 32,-24 0-48,24 0-15</inkml:trace>
  <inkml:trace contextRef="#ctx0" brushRef="#br0" timeOffset="41721.618">4217 7764 0,'-25'49'140,"0"-24"-140,25 0 16,-25 25-1,1-26 1,-1 1-16,0 0 16,-49 50-16,24-26 15,25-24-15,0 0 16,1 0-16,-1-1 16,0 1-16,0 0 15,0 0 235,75-25-172,0 25-78,24-1 16,25-24-16,-24 0 16,-1 25-16,-24-25 15,-26 0-15,26 25 16,0-25 46,-26 25-62,26-25 16,-25 0 0</inkml:trace>
  <inkml:trace contextRef="#ctx0" brushRef="#br0" timeOffset="42400.1623">4465 8111 0,'0'0'0,"74"0"16,1 0-1,-1 0-15,25 0 16,-24 0-16,-1 0 16,1 0-16,-1 0 15,-24-25-15,-26 25 16</inkml:trace>
  <inkml:trace contextRef="#ctx0" brushRef="#br0" timeOffset="43848.0907">4589 8310 0,'49'0'125,"1"0"-109,-25 0-16,0 0 16,-1 0-1,26 0 48,0 0-48,-1 0 1,1 0-16,-25 0 16,49 0-16,-49 0 15,0 0-15,0 0 78,-1 0 1,1 0-79,25 0 46</inkml:trace>
  <inkml:trace contextRef="#ctx0" brushRef="#br0" timeOffset="44711.4058">5507 7392 0,'24'25'31,"1"49"-31,0-24 15,-25-1-15,50 26 16,-26-1-16,-24-49 16,0 0-16,0-1 15,25 26-15,-25-25 16,0 0 0,0 24-16,0-24 15,0 0 1,0 0-16,0 0 31,0-1-31,25 1 31,25 25-15</inkml:trace>
  <inkml:trace contextRef="#ctx0" brushRef="#br0" timeOffset="46664.3817">5779 7541 0,'0'24'15,"50"1"1,-25 50-16,25-1 16,-26-49-1,-24 24 1,0-24 15,25 0-31,-25 0 16,25-25 31,0 25-47,0-25 172,-1-50-157,1 25-15,-25 0 16,25 1-1,-25-1-15,0 0 16,0 0-16,0-24 16,0 24-1,0 0 17,0 0-32,0 0 15,0-24 1,0 24-1,0 0 32,0 0-47,-25 25 63,0 0 62,1 0-125,-1 0 15,0 0 17,-25 0-17,26 0 204,-1 0-94,0 0-94,0 25-31,25 0 32,-25-25-17</inkml:trace>
  <inkml:trace contextRef="#ctx0" brushRef="#br1" timeOffset="68527.3819">11336 12204 0,'0'-25'16,"0"-25"-16,-25 26 15,-25-1 1,1 25-16,-51-50 16,26 25-16,0 1 15,24 24-15,-24 0 16,24-50-16,0 50 16,-49-25-16,-50 0 15,-24 25-15,49 0 16,-25 0-16,-74 0 15,123 0-15,-73 0 16,98 0-16,26 0 16,24 0-16,-25 25 15,26-25 1,-1 0-16,0 0 31,25 25 0,-50 25-15,26-26-16,-26-24 16,-74 75-16,99-50 15,-25-1-15,-24 26 16,0-25-16,24 25 16,0-26-16,-24 76 15,49-100-15,0 49 16,-24-24-16,-1 25 15,1 24-15,-1-24 16,0 24-16,1 0 16,-1 1-16,25-1 15,-24-24-15,24 99 16,-25-75-16,1 25 16,-1 1-16,25-26 15,-49 25-15,74-74 16,-50 49-16,1-24 15,49-25 1,0 0-16,-25-25 16,25 49-16,0-24 15,-25 0-15,0 24 16,25 1 0,-25 0-16,-24 49 15,49-50-15,0 26 16,-25-1-16,0 1 15,-49-1-15,74 25 16,0-49-16,-25 24 16,-25 26-16,26-51 15,24 26-15,-75 24 16,50-25-16,1-49 16,24 49-16,-50-24 15,50 0-15,-25 49 16,0-25-16,25-49 15,0 0-15,-49 49 16,49 1-16,0-1 16,-25-24-16,25 24 15,0 1-15,0-51 16,-25 26-16,25-25 16,0 24-16,0-24 15,0 25-15,0-1 16,-49 26-16,24-1 15,25-24-15,0 24 16,0 26 0,0-1-16,0-50 15,0 26-15,0-26 16,0 1-16,0 24 16,-25 1-16,25-26 15,0-24 1,0 25-16,0-1 15,0 1-15,0-25 16,0 24-16,0 1 16,0-25-16,0 0 15,0 24-15,25 51 16,-25-51-16,25 1 16,-1-1-16,-24 26 15,25-1-15,0-24 16,-25-1-16,25-49 15,-25 75-15,25-26 16,-25-24 0,24 0-16,1 0 15,0 24 17,0-24-17,24 25-15,1-50 31,-25 49-31,-25-24 16,25 25-16,49-1 16,0-24-16,1 50 15,-50-50-15,49-25 16,-24 49-16,-26-24 16,26-25-16,0 25 15,-1-25-15,26 49 16,-1-24-16,50 25 15,-25-50-15,50 74 16,-25-49-16,-25 0 16,-49 0-16,-25-25 15,0 24-15,-1-24 47,26 0-47,74 25 16,0-25-16,-25 0 15,50 0-15,-99 0 16,99 0-16,-125 0 16,51 0-16,-50 0 15,24 0 17,-24 0-32,25 0 15,24 0-15,50 0 16,25 0-16,-25 0 15,74 0-15,100 0 16,-174 0-16,50 0 16,-100 0-16,1 0 15,-26 0-15,50 0 16,-24 0-16,-50 0 16,49 0-16,-49 0 15,49 0-15,25 0 16,1 0-16,-26 0 15,25 0-15,-24 0 16,24 0-16,-49 0 16,24 0-16,-24 0 15,-1 0-15,-24 0 16,0 0-16,0 0 31,24 0-15,50 0-16,1-25 15,-51-24-15,26 24 16,-1 25-16,-49 0 16,0 0-1,-1-25 32,1 0-31,25 1-16,-50-1 15,49 0-15,-49 0 16,25 0-16,-25 1 16,25 24-16,-25-25 15,25 25-15,-25-50 16,25 25-16,0 1 16,-1 24-16,-24-25 15,50-25-15,-25 25 16,24-24-16,-24-1 15,0 25-15,0-49 16,24 24-16,-49 25 16,0-24-16,25 49 15,0-50-15,-25 25 16,25-24 0,-25 24-16,25-74 15,-25 49-15,49 1 16,-24-26-16,-25 1 15,25-1-15,0 1 16,-1 24 0,-24-74-16,25 50 15,-25-25-15,25-1 16,-25 26-16,50 24 16,-50 1-16,0-1 15,0 1-15,0 24 16,0-50-16,0 1 15,0-25-15,0 24 16,0 26-16,0-1 16,-25-49-16,25 24 15,-25 26-15,25-1 16,0-24-16,-25 24 16,25-24-16,0-25 15,0-50-15,0 0 16,0 0-16,0 25 15,0 25-15,0-75 16,0 75-16,0 49 16,0 26-16,0-51 15,0-24-15,0 25 16,0-1 0,0 1-16,0-50 15,-25 0-15,25 49 16,0-49-16,-24 25 15,-1 49-15,25-74 16,-25 25-16,25 25 16,-25-25-16,0 49 15,1 0-15,-1-24 16,25 24-16,-25 1 16,0 24-16,25 0 15,0 0-15,-49-24 16,49 24-16,-25 0 15,0-25-15,-25 1 16,26 24-16,-26 0 16,50 0-16,-25 25 15,-24-49-15,24 24 16,0 0 0,-25-24-16,25 49 15,1-25-15,-51-25 16,50 25-16,1 1 15,-76-26-15,51 0 16,-1 26 0,25 24-16,-24 0 0,49-25 15,-25 25 1,0 0-16,0-25 16,1 0 46,-26 25-62,-24-25 16,49 25-16,-74-49 15,24 49-15,-74-50 16,-49 25-16,74-24 16,49 24-16,1 0 15,49 25-15,0 0 156,1 0-140,-26 0 0,-24 0-16,-26 0 15,26 0-15,0 0 16,49 0-16,0 0 16,0 0-16</inkml:trace>
  <inkml:trace contextRef="#ctx0" brushRef="#br1" timeOffset="109608.5604">16495 13791 0</inkml:trace>
  <inkml:trace contextRef="#ctx0" brushRef="#br0" timeOffset="117233.5525">16520 14089 0,'0'-25'62,"50"0"17,-26 1-64,1 24 1,25 0-16,-25 0 31,-1 0-31,26 0 16,-25 0-1,0-25-15,-1 25 47,26 0 0,-50 25 31,0-1-62,0 1-1,0 0 1,0 0 0,0 0-16,0-1 15,0 1 17,0 0-17,0 0 1,0 0-1,-25-25 1,0 49-16,1-24 16,-1-25-1,0 50-15,-25-50 16,26 25 0,-1-25-16,0 0 15,25 24-15,-25 1 16,0-25 15,1 0 0,-1 0-15,0 0 31,124 0 156,-24 0-203,24 0 16,-25 0-16,-24 0 15,-1 0-15,-24 0 94,0 0-78,74 0-1,-49 0 1,-1 0-16,-24 0 15,25 0 17</inkml:trace>
  <inkml:trace contextRef="#ctx0" brushRef="#br1" timeOffset="133617.3182">24507 12526 0,'-25'0'0,"0"0"16,-24-24-16,-1-1 15,-24 0-15,-1 25 16,-73-50-16,48 26 16,100-76-1,-74 100-15,-50 149 16,0-149-16,99 0 16,-124 0-16,-24 0 15,-1 0-15,50 25 16,-25 0-16,25-25 15,0 49-15,-74 1 16,49-25-16,50 49 16,24-49-16,1-25 15,-1 74-15,26-74 16,-1 75-16,-24-50 16,24 24-16,0 26 15,-49-1-15,25 25 16,-25 1-16,49-51 15,-74 75-15,25-49 16,0 123-16,49-99 16,-74 124-16,25-49 15,24-50-15,26 0 16,-51 50-16,51-75 16,-50 50-16,24 0 15,26-50-15,-26 99 16,50-98-16,-99 48 15,124 26-15,-24-25 16,-26-25 0,50 25-16,-25 49 15,25-24-15,0-25 16,0 24-16,0-74 16,0 100-16,0-26 15,25-24-15,0 50 16,49-50-16,-24 24 15,-25-74-15,24 50 16,1 0-16,-50-124 16,25 49-16,-1-49 15,1 50-15,0-51 16,25 76-16,-1-26 16,26 25-16,24 0 15,-25-74-15,50-25 16,-49 0-16,49 0 15,-75 0-15,75 0 16,-49 0-16,24 0 16,-49 0-16,-1 0 15,26 0-15,-1 0 16,25 0 0,1 0-16,48 0 0,175 0 15,-50 0 1,-75 0-16,25 0 15,-24 0-15,-26 0 16,-73 0-16,24 0 16,-25 0-16,-50 0 15,75 0-15,-49 0 16,-25 0-16,49 0 16,-50 0-16,75 0 15,-74 0-15,0-74 63,-26 49-48,-24 0-15,50-74 16,24-25-16,-74 74 16,50 1-16,0-26 15,-1 1-15,-49 49 16,50-74-16,-50 24 15,0-24 1,0 25-16,49 74 16,-24-99-1,50-125-15,24 175 16,-74-26 0,-25-49-1,0 25-15,0 25 16,0-1-16,0 50 15,0-24-15,-25-1 16,25-24-16,-25-25 16,0 24-16,25-49 15,0-25-15,0 50 16,-25 50-16,25-26 16,0 50-16,0-49 15,0 49-15,0-74 16,-49 49-16,49-49 15,-25 49-15,25-49 16,-50 50-16,50-1 16,-24-49-16,-1 49 15,25-49 1,0 49-16,0-24 16,0-1-16,0 26 15,0-75-15,0 0 16,0 25-16,0 49 15,0-49 1,-50 24-16,50 1 16,-25 24-16,25-24 15,0 0-15,0 24 16,-24 0-16,24 1 16,-25-1-16,25 0 15,0-24-15,0 24 16,-25 1-16,25 24 15,0-25-15,-25 1 16,25-1-16,0 25 16,0 1-16,0-1 15,0-25-15,0 25 16,-25-24-16,1-1 16,24 25-16,0-49 15,0 0-15,0 24 16,-25 0-16,25-24 15,0 24-15,0 1 16,0-1-16,0-24 16,0 24-1,0 25 1,0-24-16,0 24 16,0-25 15,0 25-16,0-49 1,0 49 0,0 0-1,0 1-15,0-1 16,0 0-16,0 0 16,0 0-1</inkml:trace>
  <inkml:trace contextRef="#ctx0" brushRef="#br0" timeOffset="163927.6875">21952 6871 0,'0'25'78,"0"24"-78,0 26 16,-25-26-1,-24 26-15,24-50 16,-25-1-16,50 1 16,-49 25-16,49-25 15,-25 24-15,0-49 16,25 25-16,-25-25 15,25 25 17,0 0 124,25 24-140,25-49-16,49 50 15,-25-25-15,26 49 16,-26-49-16,-49 0 15,0-1-15,-1 1 16,26-25-16</inkml:trace>
  <inkml:trace contextRef="#ctx0" brushRef="#br0" timeOffset="164551.9057">22250 7218 0,'0'-25'16,"49"25"15,1 0-15,24 0-1,1 0-15,-50 0 16,24 0-16,-24 0 15,25 0 1,-1 0 0,1 0-16,-25 0 15,0 0 1,-1 0-16</inkml:trace>
  <inkml:trace contextRef="#ctx0" brushRef="#br0" timeOffset="165640.0637">22399 7466 0,'-25'0'109,"25"50"-93,49-25-1,-24-25 1,25 0-16,-25 0 15,-1 0-15,1 0 16,0 0 15,25 0-31,-26 0 16,1 0-16,25 0 16,-25 0 62</inkml:trace>
  <inkml:trace contextRef="#ctx0" brushRef="#br0" timeOffset="167897.0104">23416 7144 0,'24'-25'141,"26"0"-125,0 25 46,-26 0-46,1 0-1,0 0 1,0 0 0,0 0 30,-1 25-14,1 0-1,0-25-15,-25 49-16,25-49 15,-25 25-15,0 0 16,0 0-1,0 0-15,0-1 16,0 1-16,0 0 16,0 0-16,0 0 31,0 24-15,-25-24-1,0 0 1,0-25-16,1 49 15,-26-24 1,25 0 15,0-25-31,1 25 16,-26-25 15,25 0-15,0 0-16,1 25 31,-1-25 125,0 0-93,0 0-48,0-25 17,1 0-1,24 0 47,0 0 31,49 25-93,-24 0 0,25 0-16,-1 0 15,1 0 1,-25 25-16,-1-25 16,26 0-16,0 0 15,-1 0-15,-24 0 16,0 0-1,0 0-15,-1 0 32,1 0-17,0 0-15,0 0 16,25 0-16,-26 0 16,26 0-16,0 0 15,24 0-15,-24 0 16,-26 0-16,26 0 15,-25 0-15,0 0 16,-1 0-16,1 0 16,0 0 15,0 0-15,-25-25 46,-25 25 32,-25-24-79,26-26-15</inkml:trace>
  <inkml:trace contextRef="#ctx0" brushRef="#br0" timeOffset="181087.5837">15999 4043 0,'-25'0'94,"-24"0"-94,-1 0 31,0 0-31,1 0 16,-50 25-16,74-25 16,-50 25-16,51 0 15,-26-1-15,25 1 16,-24-25 0,49 50 249,49-50-249,50 0-16,-49 0 15,0 0-15,24 0 16,0 25-16,-24-1 16,0-24-1,-26 25-15,1-25 47,0 0-31,0 25-1,0-25-15,-1 0 16,-24 25-16,25-25 31,0 0-15,0 0 0,-25 25-1,25-25 1</inkml:trace>
  <inkml:trace contextRef="#ctx0" brushRef="#br0" timeOffset="181961.0497">16942 4068 0</inkml:trace>
  <inkml:trace contextRef="#ctx0" brushRef="#br0" timeOffset="182751.923">16594 4018 0,'0'-24'47,"50"24"-31,0 0 0,-26 0-1,26 0-15,-25 0 16,24 0-16,-24 0 15,25 0-15,-1 0 16,1 0-16,24 0 16,-24-25-16,0 0 15,-26 25 1,1 0 31,0 0-47,0 0 15</inkml:trace>
  <inkml:trace contextRef="#ctx0" brushRef="#br0" timeOffset="183688.0146">16644 4316 0,'50'0'94,"-26"0"-78,51 0-1,-50 0-15,24 0 0,-24 0 16,25 0-1,-1 0-15,-24 0 16,0 0-16,24-25 47,-24 25-16,0 0-31,25 0 16,-1 0-16,26 0 15,-26 0-15,-24 25 16,0 0 47,0-25-48</inkml:trace>
  <inkml:trace contextRef="#ctx0" brushRef="#br0" timeOffset="184640.3753">17711 3770 0,'24'25'62,"-24"0"-46,0 25-16,0-1 16,0 26-16,0-26 15,0 26 1,0-1-16,0-24 15,0-1-15,0-24 16,0 0-16,25 0 16,0-25-16,-25 24 78</inkml:trace>
  <inkml:trace contextRef="#ctx0" brushRef="#br0" timeOffset="186816.4163">18033 3845 0,'0'25'110,"0"-1"-95,0 1-15,0 25 16,0-25 0,0-1-16,0 1 15,0 0-15,0 0 16,25-25-16,-25 25 16,25-1 15,-1-24 0,-24 25-31,50-25 31,-50 25-31,25-25 32,-25 25-17,25-25-15,-1 25 47,1-25 0,25 0-31,-25 0-1,-1 0-15,1 0 16,0 0-1,0-25 17,0 25-32,-25-50 47,0 25-32,0-24 1,24 49-1,-24-25 1,0 0 0,0 0-1,0 1 1,0-1 0,-24 0-1,-1 0 32,0 25-16,0-25-15,0 1 0,1 24-1,-1-25 1,0 0 15,0 25-15,0 0-1,1 0 1,24-25 62,-25 25 94,-25 0-156,25 0 30,25 25-30</inkml:trace>
  <inkml:trace contextRef="#ctx0" brushRef="#br0" timeOffset="216664.7413">24581 6821 0,'-49'0'203,"24"-25"-203,-49 1 16,49-1-16,-50-25 15,26 1-15,-26 24 16,1 0-16,24 0 16,1-49-16,-26 74 15,51-25-15,-1 0 16,0 25-1,-25 0-15,1 0 16,49-74 0,-124 99-1,49-50-15,1 25 16,-75 0-16,0-50 16,50 1-16,74 49 15,-24 0-15,-1 0 16,25-25-16,0 25 15,-24 0-15,-1 0 16,25 0 0,-74 0-16,-50 0 15,50 0-15,-99 0 16,-100 0-16,100 49 16,49-49-16,0 75 15,-50-75 1,100 25-16,-50-1 15,75-24-15,0 25 16,24 0-16,50 0 16,-50 0-16,1 24 15,-1-24 1,-49 25-16,0 49 16,-1-50-16,-24 76 15,50-76-15,24 1 16,1-1-16,-1 1 15,-24 24 1,74-49-16,-25 50 16,0-26-1,25 1-15,0 24 16,0 1-16,0-1 16,0 25-16,25-49 15,0-1-15,0-24 16,-1 74-16,26-49 15,24 25-15,-49-26 16,50 26 0,49 24-16,0 0 0,0-25 15,49 50 1,26-49-16,74-1 16,-100-24-16,75 24 15,-124-74-15,-49 25 16,-26-25-16,100 0 15,-25 0-15,-25 0 16,-24 0-16,24-25 16,-49 25-16,24 0 15,0 0-15,26-25 16,49 1-16,-25 24 16,49-50-16,26 25 15,73 0-15,-23-49 16,-125 74-16,-25-25 15,25 0-15,-99 25 16,-1 0 0,26 0-1,-25 0 1,-25-24-16,49-1 16,-24 0-16,0 0 15,49-24-15,-74 24 16,50-25-16,24 1 15,1-26-15,-26 50 16,51-74 0,-51 50-1,-49 24 1,0-25 15,0 0 0,0 1-31,0-26 16,0-24 0,0-25-16,0 25 15,0 25-15,0-50 16,0 49-16,0 1 16,0 24-16,0-24 15,0-1-15,0 51 16,0-26-16,0 25 15,0-25-15,0 26 110,-124 24-95,50 0-15,24 0 16,-24 0-16,24 0 16,-24 0-16,24 0 15,1 0-15,24 0 16</inkml:trace>
  <inkml:trace contextRef="#ctx0" brushRef="#br0" timeOffset="220432.5782">7392 6821 0,'-25'0'125,"-74"0"-125,24 0 16,-24 0-16,25 0 15,-100-25-15,-24 1 16,49 24-16,-74 0 15,-1 0 1,26 0-16,-1 0 16,-24 0-16,99 0 15,25 0-15,74 0 16,-24 0-16,-1 0 16,0 0-16,1 0 15,-1 0 1,25 0-1,-24 0 1,-26 0-16,50 0 16,-99 24-16,50 1 15,0 75-15,24-76 16,-74 51-16,50-75 16,24 49-16,0 1 15,-49 24-15,25-49 16,-1 25-16,-49-1 15,75 1-15,-1 0 79,25-50-64,25 49 1,-25 1-16,-24-1 15,-1 1-15,1 24 16,-1 1-16,25-26 16,0 1-16,1-25 15,-26 0-15,50-1 16,0 1 0,0 25-1,0-25 1,0 24-16,0-24 15,0 25-15,0-1 16,25 1-16,-25 0 16,25-1-16,-1 1 15,1-1-15,0 1 16,25 24-16,-50 26 16,49-1-16,26 25 15,-26 0-15,26-25 16,-50-49-16,24 24 15,-24-74-15,25 50 16,-50-25-16,24-25 16,1 0-1,0 0 32,49 0-31,75 0-16,50 0 15,-1 0-15,-24 0 16,-50 0-16,49 0 16,26 0-16,-100 0 15,-74 0-15,0 0 16,-1 0-16,1 0 31,0 0-31,49 0 16,26 0-16,24 0 15,99-75-15,-25 75 16,125-25-16,-150-49 16,1 49-16,-124 0 15,-1 25-15,1-49 16,-25 49-16,0-50 62,-25 25-30,0 0-32,24-24 15,-24 24 1,25-49-16,0-1 16,-25 50-16,25-49 15,0 49-15,-25-24 16,0-1-16,0 0 15,0 26-15,0-76 16,0 51-16,49-1 16,-49-24-16,0 24 15,25-74-15,-25 99 16,0-49-16,0 49 16,0-25-16,0 26 15,0-26 1,0 25-16,0 0 31,0 1-15,25-1-16,-25 0 15,25 0 1,-25 0-16,0-24 16,0-1-1,0 25 16,0-24-15,0 24 15,0 0-31,0 0 32,0-24-17,0 24 1,0 0-1,0 0 1,0-24 15,0 24-15,0 0 140,0 0-140,0 1-16,0-26 15,0 25-15,0 0 16,0-24-16,0 24 16</inkml:trace>
  <inkml:trace contextRef="#ctx0" brushRef="#br0" timeOffset="312959.5664">9922 13965 0,'0'-25'172,"25"25"-156,-1-25-16,1 25 15,0 0 48,0 0 31,0 0-94,0 0 15,-1 0 1,1 0-16,25 25 47,-25-25 0,-25 25-32,24-25 1,1 50 0,0-50-16,-25 24 15,25 26-15,-25-25 16,0 0-1,0 24-15,0-24 16,0 0 0,0 0 93,0-1-109,0 1 16,0 25-1,-25-50 1,0 50-16,0-50 16,-24 24-1,24-24 32,0 0-31,0 0-1,1 0 1,-1 0 15,0 0-15,0 0-1,0 0 17,-24 0-17,24 0 1,0 0 0,0 0-1,0 0 16,1 0-15,73 0 297,-24 0-298,25 0-15,-26 0 16,26 0-16,0 0 15,-25 0-15,-1 0 16,1-24 0,50 24 15,-1 0-15,0 0-16,1 0 15,24 0-15,-25 0 16,1 0-16,-26 0 15,1 0-15,0 0 16,-26 0 15,1 0 16,0 0-31,0 0 156,24 0-172,-24 0 15,0 0 1,0 0-16,0 0 16,-1 0-1,1 0 32,0 0 141,0 0-173,0 0 32,0-25-31</inkml:trace>
  <inkml:trace contextRef="#ctx0" brushRef="#br0" timeOffset="319897.0448">9277 8285 0,'0'-25'140,"25"0"-124,0 0-16,-1 1 31,26 24 110,-25 24-141,0-24 47,-25 25-16,24-25 0,1 50 0,-25-1 1,25-24-32,-25 0 31,0 25-31,0-26 16,25 1-16,-25 25 15,0-25 16,0-1-31,0 26 16,0-25 0,0 24-16,0-24 15,-25 0 1,0 0 0,0 0 15,1-1-31,-1 1 15,-25 25-15,25-25 16,-24-25-16,-26 24 16,51 1-16,-1 0 15,0-25-15,0 0 125,0 0-109,1 0 31,24-25 0,0 0-47,0 1 187,49 24-171,26 0-16,-1 0 15,0 0-15,-49 0 16,25 0-16,-25 0 16,24 0-16,-24 0 15,25 0-15,-26 0 16,51 0 46,-1 0-62,-49 0 16,49 0-16,1 0 16,-26 0-16,1 0 15,0 0 1</inkml:trace>
  <inkml:trace contextRef="#ctx0" brushRef="#br0" timeOffset="321536.7288">6400 7541 0,'0'24'62,"-75"1"-62,26 25 16,-100-1-16,-25 51 16,0-51-16,1 50 15,-100-24-15,124-1 16,25-24-16,50-25 15,49 0-15,0-25 16,-24 24-16,-1-24 47,-25 0-31,1 0-16,49 0 15,149-74 32,199-100-47,222-24 16,-172 24-16,-150 25 15,-74 75-15,-25 0 16,-124 49 0,-25 25 46,-124 49-46,-124 100-16,-124 0 15,-24-25-15,49 25 16,24-25-16,51-25 16,98-49-16,1 74 15,148-124-15,50 25 16,-49-1-16,49-48 94,148-76-94,-73 1 15,24 25-15,-74 74 16,49-100-16,-49 76 15,-75 73 64,26-24-79,-26 25 15,50-25 48,124-25-63,50-100 15,-100 51-15,-49 24 16,0 25-16,-1-25 16,1 0 77,0 25-46,25 0-31,-1 0-16,26 0 15,-26 0-15,-24-25 16,50 1-16</inkml:trace>
  <inkml:trace contextRef="#ctx0" brushRef="#br0" timeOffset="332688.4739">15850 4192 0,'149'0'93,"74"0"-93,149 0 16,-49 0-16,98-74 16,1 74-16,-124-75 15,-100 50-15,-123 1 16,-26 24-16,-74 0 141,-99 24-141,-49 26 15,-75 0-15,25 24 16,-26-49-16,-23 49 15,24-74-15,-50 75 16,75-51-16,99 1 16,74-25-16,124-25 125,50-49-125,50-25 15,-50 74-15,75-49 16,-75 24-16,-50 50 16,-24-50-16,-75 26 78,-25 24-78,-74 0 15,-74 0-15,-1 0 16,-98 0-16,197 49 16,-73-24-16,123-25 15,-24 50-15,24-50 16,25 24-16,1-24 15,48 0 48,51-24-63,98-26 16,26-24-16,-50 49 15,-50 0-15,-49 0 16,-26 0-16,-98 25 62,74 25-46,-25 0-16,25 0 16,0 0-1,0-1-15,0 1 16,0 0-16,0 25 15,50-26-15,74-24 16,49 0-16,1 0 16,-25-49-16,-50-26 15,-25 75-15,26-49 16,-1-26-16,-25 51 16,-24-26-16,-25 50 15,24-25-15,-24 25 16,50 0-1,-1 0-15,50 0 16,25 0-16,-25 0 16,0 0-16,-75 0 15,1 0-15,-25 0 125</inkml:trace>
  <inkml:trace contextRef="#ctx0" brushRef="#br0" timeOffset="336015.3516">12353 3770 0,'0'-24'62,"25"24"-46,24 0 0,-24-25-1,49 0-15,-49 25 16,25-25-16,-25 25 15,-1-25-15,1 25 94,0 25-94,0 0 16,0 25-1,-1-50-15,-24 24 16,0 26-16,25-25 16,-25 0-16,0 24 15,0-24-15,0 0 16,0 0 0,0 24-1,0-24 16,0 0-15,0 0-16,0-1 16,0 26-1,-25 0-15,-24-26 16,24 1 0,0 0-16,-24-25 15,-1 50-15,0-26 16,26-24-16,-1 0 15,0 25-15,0-25 79,-24 0-64,24 0 1,0 0 93,75 0 94,24 0-203,50 0 16,-50 0-16,-24 0 16,0 0-16,-26 0 31,1 0 16,50 0-47,73-49 15,1 49-15,50-50 16,-26 50-16,-49 0 16,50 0-16,-75 0 15,-74 0-15,25 0 16,-26 0-1,26 0 48,49 0-63,-49 0 16,24 0-16,-49 0 15,0 0 251</inkml:trace>
  <inkml:trace contextRef="#ctx0" brushRef="#br0" timeOffset="340039.4182">20439 12923 0,'25'25'62,"49"25"-46,1 49-16,49 0 16,-25-24-16,25 49 15,-50-25-15,125 50 16,-150-75-16,51 0 16,-51 26-16,26-51 15,-1 50-15,75 25 16,-50-49-16,0 49 15,50-25-15,-99-49 16,49 49-16,-49-49 16,24 98-16,-24-73 15,49-1-15,-25 25 16,-24 1-16,49 24 16,0-25-16,-24-25 15,-1 1-15,50 49 16,-49-50-16,49 50 15,0 0-15,0-25 16,0 1-16,-50-26 16,-49-49-16,0 24 15,-1-24 1,1 0-16,0 25 16,0-1-16,25 26 15,-1-26-15,26 1 16,-26 49-16,26-24 15,-51-51-15,26 51 16,0-26-16,-26-24 16,1 25-16,0-50 15,0 49-15,-25-24 47,25-25 16,-1 25-63,51 25 15,-26 24-15,-24-49 16,25 24 0,-25 1-1</inkml:trace>
  <inkml:trace contextRef="#ctx0" brushRef="#br0" timeOffset="341791.9374">25276 12576 0,'-74'99'78,"24"0"-63,-24 1-15,-1-1 16,1 25-16,24-75 16,-24 26-16,49-1 15,-25-24-15,-24 0 16,-50 98-16,49-48 15,-24 24-15,0-50 16,25 25-16,-1-24 16,26-1-16,-51 0 15,51 1 1,-26-26-16,26 1 16,-51 49-16,26 25 15,24-99-15,1 50 16,24 49-16,-74-50 15,49 0-15,-49 1 16,25 24-16,-50 50 16,24-25-16,-24 0 15,0 0-15,50-50 16,-25 50-16,24-24 16,1-26-16,49-24 15,-49 98-15,49-98 16,0 24-16,-49 1 15,49-1-15,-50 1 16,51-26-16,-1 26 16,-50 24-16,51-25 15,-26 1-15,-74 49 16,49-50-16,26 1 16,-1 24-16,25-99 15,-74 74-15,74-74 16,1 50-16,-26 24 15,0 26-15,50-51 16,-24 1 0,-1-1-16,25 26 15,-25-50-15,25-1 16,-25 51-16,0-26 16,25-24-16,-24 25 15,24-1-15,-25 1 16,0-25-16,25 0 31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0-11T12:21:14.593"/>
    </inkml:context>
    <inkml:brush xml:id="br0">
      <inkml:brushProperty name="width" value="0.05292" units="cm"/>
      <inkml:brushProperty name="height" value="0.05292" units="cm"/>
      <inkml:brushProperty name="color" value="#FF0000"/>
    </inkml:brush>
  </inkml:definitions>
  <inkml:trace contextRef="#ctx0" brushRef="#br0">18579 9897 0,'25'0'235,"24"0"-235,26 0 15,-1 0-15,50 0 16,-25 0-16,0 0 15,1 0-15,-26 0 16,0 0-16,1 0 16,-26 0-16,-24 0 15,25 0-15,-25 0 16,0 0 0,24 0-16,26 0 15,-51 0-15,51 0 16,-50 0-16,24 0 15,-24 0 1,25 0 0,-26 0-16,1 0 15,0 0-15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0-11T12:22:02.818"/>
    </inkml:context>
    <inkml:brush xml:id="br0">
      <inkml:brushProperty name="width" value="0.05292" units="cm"/>
      <inkml:brushProperty name="height" value="0.05292" units="cm"/>
      <inkml:brushProperty name="color" value="#FF0000"/>
    </inkml:brush>
  </inkml:definitions>
  <inkml:trace contextRef="#ctx0" brushRef="#br0">8756 2232 0,'99'0'172,"224"50"-156,-26 0-16,26-26 15,-1 26-15,-49 0 16,0-1-16,0-49 16,25 99-16,-100-99 15,0 0-15,1 25 16,-1-25-16,-99 0 15,50 0-15,25 25 16,74-25-16,-50 0 16,75 0-16,-99 0 15,24 0-15,-49 0 16,50 0-16,-26 0 16,26 0-16,-50 0 15,-50-50-15,-74 50 16,24 0-16,-49-24 31,25 24-15,99 0-1,50-25-15,371-149 16,-272 149-16,50 25 16,-26-24-16,1-26 15,-75 50-15,50 0 16,-50 0-16,-124 0 15,-24 0-15,-50 0 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0-11T12:34:38.104"/>
    </inkml:context>
    <inkml:brush xml:id="br0">
      <inkml:brushProperty name="width" value="0.05292" units="cm"/>
      <inkml:brushProperty name="height" value="0.05292" units="cm"/>
      <inkml:brushProperty name="color" value="#FF0000"/>
    </inkml:brush>
  </inkml:definitions>
  <inkml:trace contextRef="#ctx0" brushRef="#br0">13593 10592 0,'0'24'906,"25"-24"-859,0 0-32,-1 0 1,1 0 31,25 0 94,-25 0-126,24 0 1,1 0-16,24 0 15,1 0-15,-51 0 16,26 0-16,-25 0 16,24 0 124,1 0-140,24 0 16,1 0-16,-1 0 16,-24 0-16,24 0 15,26 0-15,-51 0 16,75 0-16,-74 0 15,-25 0-15,-1 0 16,26 0 0,24 0-16,26 0 0,-1 0 15,-25 0 1,75 0-16,-50 0 16,1 0-16,-51 0 15,1 0-15,-1 0 16,-24 0 15,25 0 16,49 0-47,0 0 16,25 0-16,-74 0 15,24 0-15,-49 0 16,0 0-16,0 0 15,24 0 267,75 0-267,-24 0-15,-26 25 16,-24-25-16,-26 0 16,1 25-16</inkml:trace>
  <inkml:trace contextRef="#ctx0" brushRef="#br0" timeOffset="6999.734">2356 10542 0,'100'0'203,"24"0"-187,74 0-16,-24 0 15,-25 25-15,24 0 16,-49-1-16,25-24 15,-50 0-15,75 25 16,-25 0-16,-25 0 16,25 0-16,-25-25 15,-25 0-15,74 24 16,-24-24-16,0 0 16,25 0-16,-75 0 15,50 0-15,-75 0 16,1 0-16,49 50 15,-25-25-15,-25-25 16,1 25-16,-26-25 16</inkml:trace>
  <inkml:trace contextRef="#ctx0" brushRef="#br0" timeOffset="15983.8853">24829 7541 0,'0'99'63,"50"99"-63,-25-24 16,-25 0-16,50 123 15,-1-24-15,-24-75 16,0 75-16,24 174 15,1-150-15,0 1 16,-26 124-16,76 49 16,-26 25-16,25 25 15,25 124-15,-49 74 16,73 1-16,-73-75 16,24-174-16,-49 75 15,-1-100-15,51-49 16,-51-174-16,1 50 15,-25 25 1,-1-50-16,1-149 16,25 50-16,-50-50 15,0 75-15,0-75 16,0 25-16,0 25 16,0-75-16,0-49 15,0 49-15,0-49 16,0 0-16,0 0 78,-25-50 0</inkml:trace>
  <inkml:trace contextRef="#ctx0" brushRef="#br0" timeOffset="18865.6673">24805 7169 0,'-25'49'47,"-25"1"-31,50 49-16,-49 50 15,-26 24-15,26 125 16,-26-149-16,-49 25 16,25 49-1,0-25-15,0-24 16,-1-25-16,1 74 16,25-74-16,-26 0 15,26-50-15,49-25 16,0 1-16,-24-26 15,-1 26-15,-24 49 16,-1 0-16,26-75 16,24-24-16,-25 74 15,26-99-15,24 25 250,49 25-250,224-50 16,49 0-16,-24 0 16,-25 0-16,-75 0 15,1 0-15,-1 0 16,-74 0-16,25 0 15,-74 0-15,-26 0 16,1 0-16,49 0 78,75 0-62,24 0-16,-49 0 15,0 0-15,-50 0 16,-74 0-16,24 0 16,-24 0 93,-25-50 16,75-24-125,-75 49 16,0 0-16,0-74 15,0 25-15,0-26 16,0-148-16,-50 99 16,-24 50-16,-26-99 15,1 99-15,0-25 16,74 49-16,-24-49 15,-26 0-15,25 50 16,50 24-16,-49-24 16,-1-26-1,1 26-15,24 49 16,25-24-16,-75-51 16,51 76-16,24-26 15,-25 25-15,25 0 16,-25 1-16,0 24 15,0-50-15,1 0 16,-1 25 0,0-24-16,0 24 15,0 0-15,25 0 16,-24 1-16,-1-1 16,25 0-16,-25 0 15,0-24 1,0-1-16,-49 0 15,74 1-15,-74-50 16,49 49 0,-25 50-16,50-25 15,-49-24-15,24 24 16,0 0 0</inkml:trace>
  <inkml:trace contextRef="#ctx0" brushRef="#br0" timeOffset="21094.5414">25251 10443 0,'-49'74'47,"-1"-24"-32,-74 74-15,-25 49 16,-25 1 0,1 25-16,-1-51 15,1 26-15,-75 49 16,123-74-16,1 49 15,50-49-15,-124 0 16,123-25-16,26-49 16,-1-26-16,50 1 15,-25-50-15,174 0 172,49 0-172,75 0 16,0 0-16,-25 0 15,-149 0-15,100 0 16,-26 0-16,26 0 16,-25 0-1,-125 0-15,1 0 16,-1 0-16,-24 25 16,25-25-16,24 0 15,25 0-15,1 0 16,-1 0-16,0 0 15,-49 0-15,-1 0 16,-24 0-16,25 0 16,-25 0-1,-50-50 110,25-49-125,-25 0 16,25-1-16,-50 1 16,26 0-16,-1 49 15,0-24-15,0-1 16,0 1-16,0 24 15,1-49 1,-1 50-16,0-1 16,25-24-16,-50-50 15,26 49-15,-51-49 16,1 50-16,49-1 16,-49 1-16,24-25 15,0-1-15,26 26 16,-26 24-16,50 1 15,-25-1-15,0 1 16,-24-51-16,49 76 16,-25-26-16,25 25 15,-50-24 1</inkml:trace>
  <inkml:trace contextRef="#ctx0" brushRef="#br0" timeOffset="22975.186">25524 12675 0,'-99'75'62,"24"49"-46,-73 99-16,-1-49 16,-25 49-16,50-74 15,-25 24-15,25 50 16,25-49-16,-25-25 16,74-75-16,1 26 15,-1-51-15,50-24 16,0 25-16,-25-50 15,1 24-15,73-24 188,75 0-172,75 0-16,73 0 15,225 0-15,-274 0 16,-74 0-16,-25 50 15,-75-50-15,75 25 16,0 24-16,-49-49 16,49 25-16,-75 0 15,-24-25-15,0 0 16,0 25 46,0-25-46,-25 25-16,24-25 78,-24-25-15,-24-25-63,-26-49 15,25 49 1,25 26-16,-49-100 16,-1 24-16,25 26 15,-49-75-15,24 25 16,1 25-16,-1-25 15,25 49-15,-25 1 16,1 0-16,24 24 16,-25 0-16,50 1 15,-49-26-15,24 26 16,0-26-16,-24 26 16,49-26-16,-25 26 15,0-26-15,25 50 16,-25-49-1,25 49-15,0-24 16,-25-1-16,25 25 16,0 0-16,0 1 15,0-26-15,-24 50 16,24-25-16,-25-24 16,25-1-1</inkml:trace>
  <inkml:trace contextRef="#ctx0" brushRef="#br0" timeOffset="24695.8163">25747 14858 0,'-25'0'62,"-24"0"-62,-75 50 16,74 24-16,-24-24 16,-50 49-16,0-25 15,74-24-15,-49 24 16,49-49-16,-24 74 16,-1-49-16,75-25 15,-24 0-15,-1-1 16,25 26 281,248-50-282,124 74-15,0-74 16,-49 0-16,-75 0 16,-75 25-1,-123-25-15,-1 0 16,-73 0 234,24-25-250,-50-24 15,25 49-15,-24-50 16,49 25-16,-50-24 16,25 24-1,0 0-15,-24-49 16,24 49 0,-25 25-16,26-50 15,-26 25-15,25 25 16,-24-74-16,24 74 15,0-25-15,-25 0 16,26 1-16,-1 24 16,-25-25-16,50 0 15,-25 25 1,0 0 0,1-25 15,-1 25-31,25-25 15,-25 25-15,25-24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32F6615-4AF5-46CC-9B7D-B5ACA5CA8634}" type="datetimeFigureOut">
              <a:rPr lang="en-US"/>
              <a:pPr>
                <a:defRPr/>
              </a:pPr>
              <a:t>10/11/2020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357DE68-661E-422A-8D1B-55B53F5EFF09}" type="slidenum">
              <a:rPr lang="en-US"/>
              <a:pPr>
                <a:defRPr/>
              </a:pPr>
              <a:t>‹#›</a:t>
            </a:fld>
            <a:endParaRPr lang="en-US"/>
          </a:p>
        </p:txBody>
      </p:sp>
    </p:spTree>
    <p:extLst>
      <p:ext uri="{BB962C8B-B14F-4D97-AF65-F5344CB8AC3E}">
        <p14:creationId xmlns:p14="http://schemas.microsoft.com/office/powerpoint/2010/main" val="4060475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1</a:t>
            </a:fld>
            <a:endParaRPr lang="en-US" dirty="0"/>
          </a:p>
        </p:txBody>
      </p:sp>
    </p:spTree>
    <p:extLst>
      <p:ext uri="{BB962C8B-B14F-4D97-AF65-F5344CB8AC3E}">
        <p14:creationId xmlns:p14="http://schemas.microsoft.com/office/powerpoint/2010/main" val="42588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11</a:t>
            </a:fld>
            <a:endParaRPr lang="en-US"/>
          </a:p>
        </p:txBody>
      </p:sp>
    </p:spTree>
    <p:extLst>
      <p:ext uri="{BB962C8B-B14F-4D97-AF65-F5344CB8AC3E}">
        <p14:creationId xmlns:p14="http://schemas.microsoft.com/office/powerpoint/2010/main" val="60757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12</a:t>
            </a:fld>
            <a:endParaRPr lang="en-US"/>
          </a:p>
        </p:txBody>
      </p:sp>
    </p:spTree>
    <p:extLst>
      <p:ext uri="{BB962C8B-B14F-4D97-AF65-F5344CB8AC3E}">
        <p14:creationId xmlns:p14="http://schemas.microsoft.com/office/powerpoint/2010/main" val="42311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13</a:t>
            </a:fld>
            <a:endParaRPr lang="en-US"/>
          </a:p>
        </p:txBody>
      </p:sp>
    </p:spTree>
    <p:extLst>
      <p:ext uri="{BB962C8B-B14F-4D97-AF65-F5344CB8AC3E}">
        <p14:creationId xmlns:p14="http://schemas.microsoft.com/office/powerpoint/2010/main" val="97785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14</a:t>
            </a:fld>
            <a:endParaRPr lang="en-US"/>
          </a:p>
        </p:txBody>
      </p:sp>
    </p:spTree>
    <p:extLst>
      <p:ext uri="{BB962C8B-B14F-4D97-AF65-F5344CB8AC3E}">
        <p14:creationId xmlns:p14="http://schemas.microsoft.com/office/powerpoint/2010/main" val="118965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353991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12548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extLst>
      <p:ext uri="{BB962C8B-B14F-4D97-AF65-F5344CB8AC3E}">
        <p14:creationId xmlns:p14="http://schemas.microsoft.com/office/powerpoint/2010/main" val="224761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extLst>
      <p:ext uri="{BB962C8B-B14F-4D97-AF65-F5344CB8AC3E}">
        <p14:creationId xmlns:p14="http://schemas.microsoft.com/office/powerpoint/2010/main" val="1749813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995796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20</a:t>
            </a:fld>
            <a:endParaRPr lang="en-US"/>
          </a:p>
        </p:txBody>
      </p:sp>
    </p:spTree>
    <p:extLst>
      <p:ext uri="{BB962C8B-B14F-4D97-AF65-F5344CB8AC3E}">
        <p14:creationId xmlns:p14="http://schemas.microsoft.com/office/powerpoint/2010/main" val="150690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a:t>
            </a:fld>
            <a:endParaRPr lang="en-US"/>
          </a:p>
        </p:txBody>
      </p:sp>
    </p:spTree>
    <p:extLst>
      <p:ext uri="{BB962C8B-B14F-4D97-AF65-F5344CB8AC3E}">
        <p14:creationId xmlns:p14="http://schemas.microsoft.com/office/powerpoint/2010/main" val="3361794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21</a:t>
            </a:fld>
            <a:endParaRPr lang="en-US"/>
          </a:p>
        </p:txBody>
      </p:sp>
    </p:spTree>
    <p:extLst>
      <p:ext uri="{BB962C8B-B14F-4D97-AF65-F5344CB8AC3E}">
        <p14:creationId xmlns:p14="http://schemas.microsoft.com/office/powerpoint/2010/main" val="396081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3351839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23</a:t>
            </a:fld>
            <a:endParaRPr lang="en-US"/>
          </a:p>
        </p:txBody>
      </p:sp>
    </p:spTree>
    <p:extLst>
      <p:ext uri="{BB962C8B-B14F-4D97-AF65-F5344CB8AC3E}">
        <p14:creationId xmlns:p14="http://schemas.microsoft.com/office/powerpoint/2010/main" val="2216657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26</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323173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27</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88176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28</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3653995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29</a:t>
            </a:fld>
            <a:endParaRPr lang="en-US">
              <a:latin typeface="Arial" charset="0"/>
            </a:endParaRPr>
          </a:p>
        </p:txBody>
      </p:sp>
    </p:spTree>
    <p:extLst>
      <p:ext uri="{BB962C8B-B14F-4D97-AF65-F5344CB8AC3E}">
        <p14:creationId xmlns:p14="http://schemas.microsoft.com/office/powerpoint/2010/main" val="114824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dirty="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66500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e0ab724e3_0_3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g5e0ab724e3_0_3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5e0ab724e3_0_3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31</a:t>
            </a:fld>
            <a:endParaRPr/>
          </a:p>
        </p:txBody>
      </p:sp>
    </p:spTree>
    <p:extLst>
      <p:ext uri="{BB962C8B-B14F-4D97-AF65-F5344CB8AC3E}">
        <p14:creationId xmlns:p14="http://schemas.microsoft.com/office/powerpoint/2010/main" val="1133140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e0ab724e3_0_4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g5e0ab724e3_0_4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5e0ab724e3_0_4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extLst>
      <p:ext uri="{BB962C8B-B14F-4D97-AF65-F5344CB8AC3E}">
        <p14:creationId xmlns:p14="http://schemas.microsoft.com/office/powerpoint/2010/main" val="180851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997303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e0ab724e3_0_5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5e0ab724e3_0_5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5e0ab724e3_0_5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33</a:t>
            </a:fld>
            <a:endParaRPr/>
          </a:p>
        </p:txBody>
      </p:sp>
    </p:spTree>
    <p:extLst>
      <p:ext uri="{BB962C8B-B14F-4D97-AF65-F5344CB8AC3E}">
        <p14:creationId xmlns:p14="http://schemas.microsoft.com/office/powerpoint/2010/main" val="3069919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dcfc65f3e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6dcfc65f3e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6dcfc65f3e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extLst>
      <p:ext uri="{BB962C8B-B14F-4D97-AF65-F5344CB8AC3E}">
        <p14:creationId xmlns:p14="http://schemas.microsoft.com/office/powerpoint/2010/main" val="2774510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dcfc65f3e_0_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g6dcfc65f3e_0_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9" name="Google Shape;269;g6dcfc65f3e_0_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extLst>
      <p:ext uri="{BB962C8B-B14F-4D97-AF65-F5344CB8AC3E}">
        <p14:creationId xmlns:p14="http://schemas.microsoft.com/office/powerpoint/2010/main" val="129881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dcfc65f3e_0_1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6dcfc65f3e_0_1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6dcfc65f3e_0_1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36</a:t>
            </a:fld>
            <a:endParaRPr/>
          </a:p>
        </p:txBody>
      </p:sp>
    </p:spTree>
    <p:extLst>
      <p:ext uri="{BB962C8B-B14F-4D97-AF65-F5344CB8AC3E}">
        <p14:creationId xmlns:p14="http://schemas.microsoft.com/office/powerpoint/2010/main" val="2245049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dcfc65f3e_0_2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g6dcfc65f3e_0_2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6dcfc65f3e_0_2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37</a:t>
            </a:fld>
            <a:endParaRPr/>
          </a:p>
        </p:txBody>
      </p:sp>
    </p:spTree>
    <p:extLst>
      <p:ext uri="{BB962C8B-B14F-4D97-AF65-F5344CB8AC3E}">
        <p14:creationId xmlns:p14="http://schemas.microsoft.com/office/powerpoint/2010/main" val="1954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dcfc65f3e_0_3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g6dcfc65f3e_0_3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6dcfc65f3e_0_3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38</a:t>
            </a:fld>
            <a:endParaRPr/>
          </a:p>
        </p:txBody>
      </p:sp>
    </p:spTree>
    <p:extLst>
      <p:ext uri="{BB962C8B-B14F-4D97-AF65-F5344CB8AC3E}">
        <p14:creationId xmlns:p14="http://schemas.microsoft.com/office/powerpoint/2010/main" val="354544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dcfc65f3e_0_3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g6dcfc65f3e_0_3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6dcfc65f3e_0_3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extLst>
      <p:ext uri="{BB962C8B-B14F-4D97-AF65-F5344CB8AC3E}">
        <p14:creationId xmlns:p14="http://schemas.microsoft.com/office/powerpoint/2010/main" val="2799286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dcfc65f3e_0_4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g6dcfc65f3e_0_4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6dcfc65f3e_0_4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extLst>
      <p:ext uri="{BB962C8B-B14F-4D97-AF65-F5344CB8AC3E}">
        <p14:creationId xmlns:p14="http://schemas.microsoft.com/office/powerpoint/2010/main" val="722294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dcfc65f3e_0_6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6dcfc65f3e_0_6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6dcfc65f3e_0_6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extLst>
      <p:ext uri="{BB962C8B-B14F-4D97-AF65-F5344CB8AC3E}">
        <p14:creationId xmlns:p14="http://schemas.microsoft.com/office/powerpoint/2010/main" val="3115086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dcfc65f3e_0_7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g6dcfc65f3e_0_7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6dcfc65f3e_0_7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42</a:t>
            </a:fld>
            <a:endParaRPr/>
          </a:p>
        </p:txBody>
      </p:sp>
    </p:spTree>
    <p:extLst>
      <p:ext uri="{BB962C8B-B14F-4D97-AF65-F5344CB8AC3E}">
        <p14:creationId xmlns:p14="http://schemas.microsoft.com/office/powerpoint/2010/main" val="3442535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356951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dcfc65f3e_0_8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g6dcfc65f3e_0_8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4" name="Google Shape;354;g6dcfc65f3e_0_8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43</a:t>
            </a:fld>
            <a:endParaRPr/>
          </a:p>
        </p:txBody>
      </p:sp>
    </p:spTree>
    <p:extLst>
      <p:ext uri="{BB962C8B-B14F-4D97-AF65-F5344CB8AC3E}">
        <p14:creationId xmlns:p14="http://schemas.microsoft.com/office/powerpoint/2010/main" val="91592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dcfc65f3e_0_9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g6dcfc65f3e_0_9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6dcfc65f3e_0_9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extLst>
      <p:ext uri="{BB962C8B-B14F-4D97-AF65-F5344CB8AC3E}">
        <p14:creationId xmlns:p14="http://schemas.microsoft.com/office/powerpoint/2010/main" val="1664431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dcfc65f3e_0_11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g6dcfc65f3e_0_11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82" name="Google Shape;382;g6dcfc65f3e_0_11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45</a:t>
            </a:fld>
            <a:endParaRPr/>
          </a:p>
        </p:txBody>
      </p:sp>
    </p:spTree>
    <p:extLst>
      <p:ext uri="{BB962C8B-B14F-4D97-AF65-F5344CB8AC3E}">
        <p14:creationId xmlns:p14="http://schemas.microsoft.com/office/powerpoint/2010/main" val="1225226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dcfc65f3e_0_1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g6dcfc65f3e_0_12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6dcfc65f3e_0_12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46</a:t>
            </a:fld>
            <a:endParaRPr/>
          </a:p>
        </p:txBody>
      </p:sp>
    </p:spTree>
    <p:extLst>
      <p:ext uri="{BB962C8B-B14F-4D97-AF65-F5344CB8AC3E}">
        <p14:creationId xmlns:p14="http://schemas.microsoft.com/office/powerpoint/2010/main" val="1806130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cfc65f3e_0_13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6dcfc65f3e_0_13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6dcfc65f3e_0_13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47</a:t>
            </a:fld>
            <a:endParaRPr/>
          </a:p>
        </p:txBody>
      </p:sp>
    </p:spTree>
    <p:extLst>
      <p:ext uri="{BB962C8B-B14F-4D97-AF65-F5344CB8AC3E}">
        <p14:creationId xmlns:p14="http://schemas.microsoft.com/office/powerpoint/2010/main" val="347479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dcfc65f3e_0_15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g6dcfc65f3e_0_15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6dcfc65f3e_0_15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extLst>
      <p:ext uri="{BB962C8B-B14F-4D97-AF65-F5344CB8AC3E}">
        <p14:creationId xmlns:p14="http://schemas.microsoft.com/office/powerpoint/2010/main" val="4072185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dcfc65f3e_0_17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g6dcfc65f3e_0_17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44" name="Google Shape;444;g6dcfc65f3e_0_17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49</a:t>
            </a:fld>
            <a:endParaRPr/>
          </a:p>
        </p:txBody>
      </p:sp>
    </p:spTree>
    <p:extLst>
      <p:ext uri="{BB962C8B-B14F-4D97-AF65-F5344CB8AC3E}">
        <p14:creationId xmlns:p14="http://schemas.microsoft.com/office/powerpoint/2010/main" val="349728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dcfc65f3e_0_18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g6dcfc65f3e_0_18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60" name="Google Shape;460;g6dcfc65f3e_0_18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extLst>
      <p:ext uri="{BB962C8B-B14F-4D97-AF65-F5344CB8AC3E}">
        <p14:creationId xmlns:p14="http://schemas.microsoft.com/office/powerpoint/2010/main" val="3897830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dcfc65f3e_0_20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g6dcfc65f3e_0_20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77" name="Google Shape;477;g6dcfc65f3e_0_20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51</a:t>
            </a:fld>
            <a:endParaRPr/>
          </a:p>
        </p:txBody>
      </p:sp>
    </p:spTree>
    <p:extLst>
      <p:ext uri="{BB962C8B-B14F-4D97-AF65-F5344CB8AC3E}">
        <p14:creationId xmlns:p14="http://schemas.microsoft.com/office/powerpoint/2010/main" val="315198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6dcfc65f3e_0_21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g6dcfc65f3e_0_21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6dcfc65f3e_0_21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52</a:t>
            </a:fld>
            <a:endParaRPr/>
          </a:p>
        </p:txBody>
      </p:sp>
    </p:spTree>
    <p:extLst>
      <p:ext uri="{BB962C8B-B14F-4D97-AF65-F5344CB8AC3E}">
        <p14:creationId xmlns:p14="http://schemas.microsoft.com/office/powerpoint/2010/main" val="414098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5</a:t>
            </a:fld>
            <a:endParaRPr lang="en-US"/>
          </a:p>
        </p:txBody>
      </p:sp>
    </p:spTree>
    <p:extLst>
      <p:ext uri="{BB962C8B-B14F-4D97-AF65-F5344CB8AC3E}">
        <p14:creationId xmlns:p14="http://schemas.microsoft.com/office/powerpoint/2010/main" val="3999022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dcfc65f3e_0_23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g6dcfc65f3e_0_23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14" name="Google Shape;514;g6dcfc65f3e_0_23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53</a:t>
            </a:fld>
            <a:endParaRPr/>
          </a:p>
        </p:txBody>
      </p:sp>
    </p:spTree>
    <p:extLst>
      <p:ext uri="{BB962C8B-B14F-4D97-AF65-F5344CB8AC3E}">
        <p14:creationId xmlns:p14="http://schemas.microsoft.com/office/powerpoint/2010/main" val="2492135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dcfc65f3e_0_25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g6dcfc65f3e_0_25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6dcfc65f3e_0_25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54</a:t>
            </a:fld>
            <a:endParaRPr/>
          </a:p>
        </p:txBody>
      </p:sp>
    </p:spTree>
    <p:extLst>
      <p:ext uri="{BB962C8B-B14F-4D97-AF65-F5344CB8AC3E}">
        <p14:creationId xmlns:p14="http://schemas.microsoft.com/office/powerpoint/2010/main" val="236770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dcfc65f3e_0_27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6dcfc65f3e_0_27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6dcfc65f3e_0_27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55</a:t>
            </a:fld>
            <a:endParaRPr/>
          </a:p>
        </p:txBody>
      </p:sp>
    </p:spTree>
    <p:extLst>
      <p:ext uri="{BB962C8B-B14F-4D97-AF65-F5344CB8AC3E}">
        <p14:creationId xmlns:p14="http://schemas.microsoft.com/office/powerpoint/2010/main" val="4280981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cfc65f3e_0_29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g6dcfc65f3e_0_29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71" name="Google Shape;571;g6dcfc65f3e_0_29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56</a:t>
            </a:fld>
            <a:endParaRPr/>
          </a:p>
        </p:txBody>
      </p:sp>
    </p:spTree>
    <p:extLst>
      <p:ext uri="{BB962C8B-B14F-4D97-AF65-F5344CB8AC3E}">
        <p14:creationId xmlns:p14="http://schemas.microsoft.com/office/powerpoint/2010/main" val="744811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dcfc65f3e_0_30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g6dcfc65f3e_0_30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6dcfc65f3e_0_30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57</a:t>
            </a:fld>
            <a:endParaRPr/>
          </a:p>
        </p:txBody>
      </p:sp>
    </p:spTree>
    <p:extLst>
      <p:ext uri="{BB962C8B-B14F-4D97-AF65-F5344CB8AC3E}">
        <p14:creationId xmlns:p14="http://schemas.microsoft.com/office/powerpoint/2010/main" val="1466497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dcfc65f3e_0_33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7" name="Google Shape;597;g6dcfc65f3e_0_33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98" name="Google Shape;598;g6dcfc65f3e_0_33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58</a:t>
            </a:fld>
            <a:endParaRPr/>
          </a:p>
        </p:txBody>
      </p:sp>
    </p:spTree>
    <p:extLst>
      <p:ext uri="{BB962C8B-B14F-4D97-AF65-F5344CB8AC3E}">
        <p14:creationId xmlns:p14="http://schemas.microsoft.com/office/powerpoint/2010/main" val="1544466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6dcfc65f3e_0_34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g6dcfc65f3e_0_34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05" name="Google Shape;605;g6dcfc65f3e_0_34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59</a:t>
            </a:fld>
            <a:endParaRPr/>
          </a:p>
        </p:txBody>
      </p:sp>
    </p:spTree>
    <p:extLst>
      <p:ext uri="{BB962C8B-B14F-4D97-AF65-F5344CB8AC3E}">
        <p14:creationId xmlns:p14="http://schemas.microsoft.com/office/powerpoint/2010/main" val="2327572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dcfc65f3e_0_37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7" name="Google Shape;627;g6dcfc65f3e_0_37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6dcfc65f3e_0_37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60</a:t>
            </a:fld>
            <a:endParaRPr/>
          </a:p>
        </p:txBody>
      </p:sp>
    </p:spTree>
    <p:extLst>
      <p:ext uri="{BB962C8B-B14F-4D97-AF65-F5344CB8AC3E}">
        <p14:creationId xmlns:p14="http://schemas.microsoft.com/office/powerpoint/2010/main" val="2617114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6dcfc65f3e_0_37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g6dcfc65f3e_0_37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35" name="Google Shape;635;g6dcfc65f3e_0_37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61</a:t>
            </a:fld>
            <a:endParaRPr/>
          </a:p>
        </p:txBody>
      </p:sp>
    </p:spTree>
    <p:extLst>
      <p:ext uri="{BB962C8B-B14F-4D97-AF65-F5344CB8AC3E}">
        <p14:creationId xmlns:p14="http://schemas.microsoft.com/office/powerpoint/2010/main" val="1320703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dcfc65f3e_0_40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6dcfc65f3e_0_40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59" name="Google Shape;659;g6dcfc65f3e_0_40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62</a:t>
            </a:fld>
            <a:endParaRPr/>
          </a:p>
        </p:txBody>
      </p:sp>
    </p:spTree>
    <p:extLst>
      <p:ext uri="{BB962C8B-B14F-4D97-AF65-F5344CB8AC3E}">
        <p14:creationId xmlns:p14="http://schemas.microsoft.com/office/powerpoint/2010/main" val="119099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502281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5e0ab724e3_0_7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3" name="Google Shape;673;g5e0ab724e3_0_7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5e0ab724e3_0_7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63</a:t>
            </a:fld>
            <a:endParaRPr/>
          </a:p>
        </p:txBody>
      </p:sp>
    </p:spTree>
    <p:extLst>
      <p:ext uri="{BB962C8B-B14F-4D97-AF65-F5344CB8AC3E}">
        <p14:creationId xmlns:p14="http://schemas.microsoft.com/office/powerpoint/2010/main" val="3951112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64</a:t>
            </a:fld>
            <a:endParaRPr lang="en-US"/>
          </a:p>
        </p:txBody>
      </p:sp>
    </p:spTree>
    <p:extLst>
      <p:ext uri="{BB962C8B-B14F-4D97-AF65-F5344CB8AC3E}">
        <p14:creationId xmlns:p14="http://schemas.microsoft.com/office/powerpoint/2010/main" val="878852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65</a:t>
            </a:fld>
            <a:endParaRPr lang="en-US"/>
          </a:p>
        </p:txBody>
      </p:sp>
    </p:spTree>
    <p:extLst>
      <p:ext uri="{BB962C8B-B14F-4D97-AF65-F5344CB8AC3E}">
        <p14:creationId xmlns:p14="http://schemas.microsoft.com/office/powerpoint/2010/main" val="2948985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6dcfc65f3e_0_43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g6dcfc65f3e_0_43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6dcfc65f3e_0_43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66</a:t>
            </a:fld>
            <a:endParaRPr/>
          </a:p>
        </p:txBody>
      </p:sp>
    </p:spTree>
    <p:extLst>
      <p:ext uri="{BB962C8B-B14F-4D97-AF65-F5344CB8AC3E}">
        <p14:creationId xmlns:p14="http://schemas.microsoft.com/office/powerpoint/2010/main" val="834941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68</a:t>
            </a:fld>
            <a:endParaRPr lang="en-US"/>
          </a:p>
        </p:txBody>
      </p:sp>
    </p:spTree>
    <p:extLst>
      <p:ext uri="{BB962C8B-B14F-4D97-AF65-F5344CB8AC3E}">
        <p14:creationId xmlns:p14="http://schemas.microsoft.com/office/powerpoint/2010/main" val="396370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e0ab724e3_0_8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g5e0ab724e3_0_8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90" name="Google Shape;690;g5e0ab724e3_0_8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72</a:t>
            </a:fld>
            <a:endParaRPr/>
          </a:p>
        </p:txBody>
      </p:sp>
    </p:spTree>
    <p:extLst>
      <p:ext uri="{BB962C8B-B14F-4D97-AF65-F5344CB8AC3E}">
        <p14:creationId xmlns:p14="http://schemas.microsoft.com/office/powerpoint/2010/main" val="2890400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e0ab724e3_0_8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6" name="Google Shape;696;g5e0ab724e3_0_8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5e0ab724e3_0_8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73</a:t>
            </a:fld>
            <a:endParaRPr/>
          </a:p>
        </p:txBody>
      </p:sp>
    </p:spTree>
    <p:extLst>
      <p:ext uri="{BB962C8B-B14F-4D97-AF65-F5344CB8AC3E}">
        <p14:creationId xmlns:p14="http://schemas.microsoft.com/office/powerpoint/2010/main" val="4910741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e0ab724e3_0_9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g5e0ab724e3_0_9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04" name="Google Shape;704;g5e0ab724e3_0_9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74</a:t>
            </a:fld>
            <a:endParaRPr/>
          </a:p>
        </p:txBody>
      </p:sp>
    </p:spTree>
    <p:extLst>
      <p:ext uri="{BB962C8B-B14F-4D97-AF65-F5344CB8AC3E}">
        <p14:creationId xmlns:p14="http://schemas.microsoft.com/office/powerpoint/2010/main" val="269199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e0ab724e3_0_9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g5e0ab724e3_0_9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11" name="Google Shape;711;g5e0ab724e3_0_9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IN"/>
              <a:t>75</a:t>
            </a:fld>
            <a:endParaRPr/>
          </a:p>
        </p:txBody>
      </p:sp>
    </p:spTree>
    <p:extLst>
      <p:ext uri="{BB962C8B-B14F-4D97-AF65-F5344CB8AC3E}">
        <p14:creationId xmlns:p14="http://schemas.microsoft.com/office/powerpoint/2010/main" val="253158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8</a:t>
            </a:fld>
            <a:endParaRPr lang="en-US"/>
          </a:p>
        </p:txBody>
      </p:sp>
    </p:spTree>
    <p:extLst>
      <p:ext uri="{BB962C8B-B14F-4D97-AF65-F5344CB8AC3E}">
        <p14:creationId xmlns:p14="http://schemas.microsoft.com/office/powerpoint/2010/main" val="11133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9</a:t>
            </a:fld>
            <a:endParaRPr lang="en-US"/>
          </a:p>
        </p:txBody>
      </p:sp>
    </p:spTree>
    <p:extLst>
      <p:ext uri="{BB962C8B-B14F-4D97-AF65-F5344CB8AC3E}">
        <p14:creationId xmlns:p14="http://schemas.microsoft.com/office/powerpoint/2010/main" val="4211783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10</a:t>
            </a:fld>
            <a:endParaRPr lang="en-US"/>
          </a:p>
        </p:txBody>
      </p:sp>
    </p:spTree>
    <p:extLst>
      <p:ext uri="{BB962C8B-B14F-4D97-AF65-F5344CB8AC3E}">
        <p14:creationId xmlns:p14="http://schemas.microsoft.com/office/powerpoint/2010/main" val="2249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F6EAB0B-AADF-4B82-AA5E-C6C162877408}" type="datetime8">
              <a:rPr lang="en-US" smtClean="0"/>
              <a:t>10/11/2020 3:53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C84874A-9F9C-412B-8B59-7BB7BD4CCB0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73CE69-7962-4F87-8646-FC463327E4E8}" type="datetime8">
              <a:rPr lang="en-US" smtClean="0"/>
              <a:t>10/11/2020 3:53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2279BF-7C38-49CF-A937-48071A41035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A8CAFC-88EE-4052-8C42-74931C7255C9}" type="datetime8">
              <a:rPr lang="en-US" smtClean="0"/>
              <a:t>10/11/2020 3:53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E636E2-C54D-4D84-839B-83170FDE6BF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rgbClr val="002060"/>
                </a:solidFill>
                <a:latin typeface="Adobe Caslon Pro Bold" pitchFamily="18" charset="0"/>
              </a:defRPr>
            </a:lvl1pPr>
          </a:lstStyle>
          <a:p>
            <a:r>
              <a:rPr lang="en-GB" dirty="0" smtClean="0"/>
              <a:t>Click to edit Master title style</a:t>
            </a:r>
            <a:endParaRPr lang="en-US" dirty="0"/>
          </a:p>
        </p:txBody>
      </p:sp>
      <p:sp>
        <p:nvSpPr>
          <p:cNvPr id="3" name="Content Placeholder 2"/>
          <p:cNvSpPr>
            <a:spLocks noGrp="1"/>
          </p:cNvSpPr>
          <p:nvPr>
            <p:ph idx="1"/>
          </p:nvPr>
        </p:nvSpPr>
        <p:spPr/>
        <p:txBody>
          <a:bodyPr/>
          <a:lstStyle>
            <a:lvl1pPr>
              <a:defRPr sz="3200">
                <a:solidFill>
                  <a:srgbClr val="002060"/>
                </a:solidFill>
                <a:latin typeface="Adobe Caslon Pro" pitchFamily="18" charset="0"/>
              </a:defRPr>
            </a:lvl1pPr>
            <a:lvl2pPr>
              <a:defRPr sz="3200">
                <a:solidFill>
                  <a:srgbClr val="002060"/>
                </a:solidFill>
                <a:latin typeface="Adobe Caslon Pro" pitchFamily="18" charset="0"/>
              </a:defRPr>
            </a:lvl2pPr>
            <a:lvl3pPr>
              <a:defRPr sz="3200">
                <a:solidFill>
                  <a:srgbClr val="002060"/>
                </a:solidFill>
                <a:latin typeface="Adobe Caslon Pro" pitchFamily="18" charset="0"/>
              </a:defRPr>
            </a:lvl3pPr>
            <a:lvl4pPr>
              <a:defRPr sz="3200">
                <a:solidFill>
                  <a:srgbClr val="002060"/>
                </a:solidFill>
                <a:latin typeface="Adobe Caslon Pro" pitchFamily="18" charset="0"/>
              </a:defRPr>
            </a:lvl4pPr>
            <a:lvl5pPr>
              <a:defRPr sz="3200">
                <a:solidFill>
                  <a:srgbClr val="002060"/>
                </a:solidFill>
                <a:latin typeface="Adobe Caslon Pro" pitchFamily="18"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F9C80AA-C8A5-40B6-AB86-607A380B591A}" type="datetime8">
              <a:rPr lang="en-US" smtClean="0"/>
              <a:t>10/11/2020 3:53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CD2F88-8A41-4E7F-9278-91FE67E35F9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D856061-05E5-48A8-9181-4AD84F08AABD}" type="datetime8">
              <a:rPr lang="en-US" smtClean="0"/>
              <a:t>10/11/2020 3:53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D8AA93-391F-4BF1-AB24-EE1C188117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C7AD486-C21D-4360-81EC-265CEABA6A68}" type="datetime8">
              <a:rPr lang="en-US" smtClean="0"/>
              <a:t>10/11/2020 3:53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B9EF8F-76BF-4C1E-800D-331B123EDE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2DA7073-5F3C-4342-BB6F-0277B873DD2E}" type="datetime8">
              <a:rPr lang="en-US" smtClean="0"/>
              <a:t>10/11/2020 3:53 PM</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9EA3E7E-5A1B-47E5-978D-1F4346EAB98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B16D8C1-174D-44EC-93A3-937FE34C7250}" type="datetime8">
              <a:rPr lang="en-US" smtClean="0"/>
              <a:t>10/11/2020 3:53 PM</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149D76F-CB32-479A-B956-6E7A4C40D21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DEBA83-56BC-4237-B457-166B61380D0C}" type="datetime8">
              <a:rPr lang="en-US" smtClean="0"/>
              <a:t>10/11/2020 3:53 PM</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D59A8A-7DBD-46DB-811A-0FD3F62D594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AC22E6C-F324-4834-9A98-555AA4D7EE0E}" type="datetime8">
              <a:rPr lang="en-US" smtClean="0"/>
              <a:t>10/11/2020 3:53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EF6F4D-7262-49C8-A02A-33CDA8E5A9D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476A739-B97A-4C07-8144-5D5F7E5711EB}" type="datetime8">
              <a:rPr lang="en-US" smtClean="0"/>
              <a:t>10/11/2020 3:53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7094D3-A18E-4A55-B245-DB9F8591AAF8}" type="slidenum">
              <a:rPr lang="en-US"/>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0" y="1"/>
            <a:ext cx="9400117" cy="11255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smtClean="0"/>
          </a:p>
        </p:txBody>
      </p:sp>
      <p:sp>
        <p:nvSpPr>
          <p:cNvPr id="4099" name="Text Placeholder 2"/>
          <p:cNvSpPr>
            <a:spLocks noGrp="1"/>
          </p:cNvSpPr>
          <p:nvPr>
            <p:ph type="body" idx="1"/>
          </p:nvPr>
        </p:nvSpPr>
        <p:spPr bwMode="auto">
          <a:xfrm>
            <a:off x="609600" y="1600202"/>
            <a:ext cx="866986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4" name="Date Placeholder 3"/>
          <p:cNvSpPr>
            <a:spLocks noGrp="1"/>
          </p:cNvSpPr>
          <p:nvPr>
            <p:ph type="dt" sz="half" idx="2"/>
          </p:nvPr>
        </p:nvSpPr>
        <p:spPr>
          <a:xfrm>
            <a:off x="2774947" y="649290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4B4DFABC-2914-476D-A001-8274D38BA3D2}" type="datetime8">
              <a:rPr lang="en-US" smtClean="0"/>
              <a:t>10/11/2020 3:53 PM</a:t>
            </a:fld>
            <a:endParaRPr lang="en-US"/>
          </a:p>
        </p:txBody>
      </p:sp>
      <p:sp>
        <p:nvSpPr>
          <p:cNvPr id="5" name="Footer Placeholder 4"/>
          <p:cNvSpPr>
            <a:spLocks noGrp="1"/>
          </p:cNvSpPr>
          <p:nvPr>
            <p:ph type="ftr" sz="quarter" idx="3"/>
          </p:nvPr>
        </p:nvSpPr>
        <p:spPr>
          <a:xfrm>
            <a:off x="6286501" y="649290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10668032" y="6492901"/>
            <a:ext cx="1333509"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46B3258-B9C0-4096-B6BF-26A4F5876958}" type="slidenum">
              <a:rPr lang="en-US"/>
              <a:pPr>
                <a:defRPr/>
              </a:pPr>
              <a:t>‹#›</a:t>
            </a:fld>
            <a:endParaRPr lang="en-US"/>
          </a:p>
        </p:txBody>
      </p:sp>
      <p:pic>
        <p:nvPicPr>
          <p:cNvPr id="7" name="Picture 15" descr="Picture 7.png"/>
          <p:cNvPicPr>
            <a:picLocks noChangeAspect="1"/>
          </p:cNvPicPr>
          <p:nvPr userDrawn="1"/>
        </p:nvPicPr>
        <p:blipFill>
          <a:blip r:embed="rId13"/>
          <a:srcRect l="1923" b="5336"/>
          <a:stretch>
            <a:fillRect/>
          </a:stretch>
        </p:blipFill>
        <p:spPr bwMode="auto">
          <a:xfrm>
            <a:off x="9740900" y="-23"/>
            <a:ext cx="2429933" cy="642516"/>
          </a:xfrm>
          <a:prstGeom prst="rect">
            <a:avLst/>
          </a:prstGeom>
          <a:noFill/>
          <a:ln w="9525">
            <a:noFill/>
            <a:miter lim="800000"/>
            <a:headEnd/>
            <a:tailEnd/>
          </a:ln>
        </p:spPr>
      </p:pic>
      <p:sp>
        <p:nvSpPr>
          <p:cNvPr id="8" name="Rectangle 7"/>
          <p:cNvSpPr/>
          <p:nvPr userDrawn="1"/>
        </p:nvSpPr>
        <p:spPr>
          <a:xfrm>
            <a:off x="6174318" y="6459539"/>
            <a:ext cx="3105149" cy="4921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9209621" y="6459539"/>
            <a:ext cx="2982383" cy="4603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userDrawn="1"/>
        </p:nvSpPr>
        <p:spPr>
          <a:xfrm>
            <a:off x="2779187" y="6459539"/>
            <a:ext cx="3439583" cy="49213"/>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1" name="Group 10"/>
          <p:cNvGrpSpPr/>
          <p:nvPr userDrawn="1"/>
        </p:nvGrpSpPr>
        <p:grpSpPr>
          <a:xfrm>
            <a:off x="-12699" y="2"/>
            <a:ext cx="9412817" cy="1173163"/>
            <a:chOff x="-9525" y="0"/>
            <a:chExt cx="7059613" cy="1173163"/>
          </a:xfrm>
        </p:grpSpPr>
        <p:sp>
          <p:nvSpPr>
            <p:cNvPr id="12" name="Title 1"/>
            <p:cNvSpPr txBox="1">
              <a:spLocks/>
            </p:cNvSpPr>
            <p:nvPr/>
          </p:nvSpPr>
          <p:spPr bwMode="auto">
            <a:xfrm>
              <a:off x="0" y="0"/>
              <a:ext cx="7050088" cy="1125538"/>
            </a:xfrm>
            <a:prstGeom prst="rect">
              <a:avLst/>
            </a:prstGeom>
            <a:solidFill>
              <a:srgbClr val="FFFF00"/>
            </a:solid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44000" algn="l" fontAlgn="b">
                <a:lnSpc>
                  <a:spcPct val="150000"/>
                </a:lnSpc>
                <a:spcBef>
                  <a:spcPts val="600"/>
                </a:spcBef>
              </a:pPr>
              <a:r>
                <a:rPr lang="en-US" sz="3600" b="1" dirty="0" smtClean="0">
                  <a:solidFill>
                    <a:srgbClr val="002060"/>
                  </a:solidFill>
                  <a:latin typeface="Adobe Caslon Pro Bold" pitchFamily="18" charset="0"/>
                </a:rPr>
                <a:t> </a:t>
              </a:r>
              <a:endParaRPr lang="en-IN" sz="3600" b="1" dirty="0">
                <a:solidFill>
                  <a:srgbClr val="002060"/>
                </a:solidFill>
                <a:latin typeface="Adobe Caslon Pro Bold" pitchFamily="18" charset="0"/>
              </a:endParaRPr>
            </a:p>
          </p:txBody>
        </p:sp>
        <p:sp>
          <p:nvSpPr>
            <p:cNvPr id="13" name="Rectangle 12"/>
            <p:cNvSpPr/>
            <p:nvPr/>
          </p:nvSpPr>
          <p:spPr>
            <a:xfrm>
              <a:off x="2536825" y="1125538"/>
              <a:ext cx="2328863" cy="476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4814888" y="1125538"/>
              <a:ext cx="2235200" cy="444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9525" y="1125538"/>
              <a:ext cx="2581275" cy="47625"/>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6" name="TextBox 12"/>
          <p:cNvSpPr txBox="1">
            <a:spLocks noChangeArrowheads="1"/>
          </p:cNvSpPr>
          <p:nvPr userDrawn="1"/>
        </p:nvSpPr>
        <p:spPr bwMode="auto">
          <a:xfrm>
            <a:off x="9694353" y="571483"/>
            <a:ext cx="2696675" cy="492443"/>
          </a:xfrm>
          <a:prstGeom prst="rect">
            <a:avLst/>
          </a:prstGeom>
          <a:noFill/>
          <a:ln w="9525">
            <a:noFill/>
            <a:miter lim="800000"/>
            <a:headEnd/>
            <a:tailEnd/>
          </a:ln>
        </p:spPr>
        <p:txBody>
          <a:bodyPr wrap="square">
            <a:spAutoFit/>
          </a:bodyPr>
          <a:lstStyle/>
          <a:p>
            <a:r>
              <a:rPr lang="en-US" sz="2600" b="1" dirty="0">
                <a:solidFill>
                  <a:srgbClr val="000099"/>
                </a:solidFill>
                <a:latin typeface="Helvetica" pitchFamily="34" charset="0"/>
                <a:cs typeface="Helvetica" pitchFamily="34" charset="0"/>
              </a:rPr>
              <a:t>BITS</a:t>
            </a:r>
            <a:r>
              <a:rPr lang="en-US" sz="2600" b="1" dirty="0">
                <a:solidFill>
                  <a:srgbClr val="000099"/>
                </a:solidFill>
                <a:latin typeface="Helvetica Neue"/>
                <a:ea typeface="Helvetica Neue"/>
                <a:cs typeface="Helvetica Neue"/>
              </a:rPr>
              <a:t> </a:t>
            </a:r>
            <a:r>
              <a:rPr lang="en-US" sz="2600" dirty="0">
                <a:solidFill>
                  <a:srgbClr val="000099"/>
                </a:solidFill>
                <a:latin typeface="Helvetica" pitchFamily="34" charset="0"/>
                <a:cs typeface="Helvetica" pitchFamily="34" charset="0"/>
              </a:rPr>
              <a:t>Pilani</a:t>
            </a:r>
          </a:p>
        </p:txBody>
      </p:sp>
      <p:sp>
        <p:nvSpPr>
          <p:cNvPr id="17" name="TextBox 13"/>
          <p:cNvSpPr txBox="1">
            <a:spLocks noChangeArrowheads="1"/>
          </p:cNvSpPr>
          <p:nvPr userDrawn="1"/>
        </p:nvSpPr>
        <p:spPr bwMode="auto">
          <a:xfrm>
            <a:off x="9696400" y="946915"/>
            <a:ext cx="2182281" cy="307777"/>
          </a:xfrm>
          <a:prstGeom prst="rect">
            <a:avLst/>
          </a:prstGeom>
          <a:noFill/>
          <a:ln w="9525">
            <a:noFill/>
            <a:miter lim="800000"/>
            <a:headEnd/>
            <a:tailEnd/>
          </a:ln>
        </p:spPr>
        <p:txBody>
          <a:bodyPr wrap="square">
            <a:spAutoFit/>
          </a:bodyPr>
          <a:lstStyle/>
          <a:p>
            <a:r>
              <a:rPr lang="en-US" sz="1400" dirty="0">
                <a:solidFill>
                  <a:srgbClr val="000099"/>
                </a:solidFill>
                <a:latin typeface="Helvetica" pitchFamily="34" charset="0"/>
                <a:cs typeface="Helvetica" pitchFamily="34" charset="0"/>
              </a:rPr>
              <a:t>Pilani Campus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1pPr>
      <a:lvl2pPr marL="742950" indent="-28575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2pPr>
      <a:lvl3pPr marL="11430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3pPr>
      <a:lvl4pPr marL="16002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4pPr>
      <a:lvl5pPr marL="20574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xml"/><Relationship Id="rId7"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notesSlide" Target="../notesSlides/notesSlide13.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customXml" Target="../ink/ink3.xml"/></Relationships>
</file>

<file path=ppt/slides/_rels/slide6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3.png"/><Relationship Id="rId4" Type="http://schemas.openxmlformats.org/officeDocument/2006/relationships/image" Target="../media/image42.wmf"/></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#7.  Searching to play games</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a:solidFill>
                  <a:schemeClr val="bg1"/>
                </a:solidFill>
                <a:latin typeface="Calibri"/>
                <a:cs typeface="Calibri"/>
              </a:rPr>
              <a:t>Dan Klein and Pieter </a:t>
            </a:r>
            <a:r>
              <a:rPr lang="en-US" sz="900" dirty="0" err="1">
                <a:solidFill>
                  <a:schemeClr val="bg1"/>
                </a:solidFill>
                <a:latin typeface="Calibri"/>
                <a:cs typeface="Calibri"/>
              </a:rPr>
              <a:t>Abbeel</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October 11, 2020</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8" name="Date Placeholder 7"/>
          <p:cNvSpPr>
            <a:spLocks noGrp="1"/>
          </p:cNvSpPr>
          <p:nvPr>
            <p:ph type="dt" sz="half" idx="10"/>
          </p:nvPr>
        </p:nvSpPr>
        <p:spPr/>
        <p:txBody>
          <a:bodyPr/>
          <a:lstStyle/>
          <a:p>
            <a:pPr>
              <a:defRPr/>
            </a:pPr>
            <a:fld id="{D4891B75-32CA-4BEE-8022-93E2855EA6F3}" type="datetime8">
              <a:rPr lang="en-US" smtClean="0"/>
              <a:t>10/11/2020 3:53 PM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1</a:t>
            </a:fld>
            <a:endParaRPr lang="en-US"/>
          </a:p>
        </p:txBody>
      </p:sp>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20258" y="47539"/>
            <a:ext cx="3117340" cy="237763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7568" y="1315826"/>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
        <p:nvSpPr>
          <p:cNvPr id="3" name="Date Placeholder 2"/>
          <p:cNvSpPr>
            <a:spLocks noGrp="1"/>
          </p:cNvSpPr>
          <p:nvPr>
            <p:ph type="dt" sz="half" idx="10"/>
          </p:nvPr>
        </p:nvSpPr>
        <p:spPr/>
        <p:txBody>
          <a:bodyPr/>
          <a:lstStyle/>
          <a:p>
            <a:pPr>
              <a:defRPr/>
            </a:pPr>
            <a:fld id="{BC1D222E-6CE1-41E8-B7B7-A04D4687B2D3}"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10</a:t>
            </a:fld>
            <a:endParaRPr lang="en-US"/>
          </a:p>
        </p:txBody>
      </p:sp>
    </p:spTree>
    <p:extLst>
      <p:ext uri="{BB962C8B-B14F-4D97-AF65-F5344CB8AC3E}">
        <p14:creationId xmlns:p14="http://schemas.microsoft.com/office/powerpoint/2010/main" val="1426926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3908376"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4517976" y="1512888"/>
            <a:ext cx="304800" cy="261937"/>
          </a:xfrm>
          <a:prstGeom prst="rect">
            <a:avLst/>
          </a:prstGeom>
          <a:noFill/>
          <a:ln w="9525">
            <a:noFill/>
            <a:miter lim="800000"/>
            <a:headEnd/>
            <a:tailEnd/>
          </a:ln>
        </p:spPr>
      </p:pic>
      <p:sp>
        <p:nvSpPr>
          <p:cNvPr id="12" name="Oval 11"/>
          <p:cNvSpPr/>
          <p:nvPr/>
        </p:nvSpPr>
        <p:spPr>
          <a:xfrm>
            <a:off x="5203776"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2308176"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670376"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5889576"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6376"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1241377"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308177"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546176"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850976" y="2427288"/>
            <a:ext cx="304800" cy="261937"/>
          </a:xfrm>
          <a:prstGeom prst="rect">
            <a:avLst/>
          </a:prstGeom>
          <a:noFill/>
          <a:ln w="9525">
            <a:noFill/>
            <a:miter lim="800000"/>
            <a:headEnd/>
            <a:tailEnd/>
          </a:ln>
        </p:spPr>
      </p:pic>
      <p:sp>
        <p:nvSpPr>
          <p:cNvPr id="42" name="Oval 41"/>
          <p:cNvSpPr/>
          <p:nvPr/>
        </p:nvSpPr>
        <p:spPr>
          <a:xfrm>
            <a:off x="2841576"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6194376"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7108776" y="2427288"/>
            <a:ext cx="304800" cy="261937"/>
          </a:xfrm>
          <a:prstGeom prst="rect">
            <a:avLst/>
          </a:prstGeom>
          <a:noFill/>
          <a:ln w="9525">
            <a:noFill/>
            <a:miter lim="800000"/>
            <a:headEnd/>
            <a:tailEnd/>
          </a:ln>
        </p:spPr>
      </p:pic>
      <p:sp>
        <p:nvSpPr>
          <p:cNvPr id="47" name="Oval 46"/>
          <p:cNvSpPr/>
          <p:nvPr/>
        </p:nvSpPr>
        <p:spPr>
          <a:xfrm>
            <a:off x="7489776"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5127576"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737176" y="3341688"/>
            <a:ext cx="304800" cy="261937"/>
          </a:xfrm>
          <a:prstGeom prst="rect">
            <a:avLst/>
          </a:prstGeom>
          <a:noFill/>
          <a:ln w="9525">
            <a:noFill/>
            <a:miter lim="800000"/>
            <a:headEnd/>
            <a:tailEnd/>
          </a:ln>
        </p:spPr>
      </p:pic>
      <p:sp>
        <p:nvSpPr>
          <p:cNvPr id="50" name="Oval 49"/>
          <p:cNvSpPr/>
          <p:nvPr/>
        </p:nvSpPr>
        <p:spPr>
          <a:xfrm>
            <a:off x="6422976"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7413576"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632776" y="3341688"/>
            <a:ext cx="304800" cy="261937"/>
          </a:xfrm>
          <a:prstGeom prst="rect">
            <a:avLst/>
          </a:prstGeom>
          <a:noFill/>
          <a:ln w="9525">
            <a:noFill/>
            <a:miter lim="800000"/>
            <a:headEnd/>
            <a:tailEnd/>
          </a:ln>
        </p:spPr>
      </p:pic>
      <p:sp>
        <p:nvSpPr>
          <p:cNvPr id="54" name="Rectangle 53"/>
          <p:cNvSpPr/>
          <p:nvPr/>
        </p:nvSpPr>
        <p:spPr>
          <a:xfrm>
            <a:off x="479376"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479376" y="3341688"/>
            <a:ext cx="304800" cy="261937"/>
          </a:xfrm>
          <a:prstGeom prst="rect">
            <a:avLst/>
          </a:prstGeom>
          <a:noFill/>
          <a:ln w="9525">
            <a:noFill/>
            <a:miter lim="800000"/>
            <a:headEnd/>
            <a:tailEnd/>
          </a:ln>
        </p:spPr>
      </p:pic>
      <p:sp>
        <p:nvSpPr>
          <p:cNvPr id="56" name="Oval 55"/>
          <p:cNvSpPr/>
          <p:nvPr/>
        </p:nvSpPr>
        <p:spPr>
          <a:xfrm>
            <a:off x="1774776"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2765376"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3374976" y="3341688"/>
            <a:ext cx="304800" cy="261937"/>
          </a:xfrm>
          <a:prstGeom prst="rect">
            <a:avLst/>
          </a:prstGeom>
          <a:noFill/>
          <a:ln w="9525">
            <a:noFill/>
            <a:miter lim="800000"/>
            <a:headEnd/>
            <a:tailEnd/>
          </a:ln>
        </p:spPr>
      </p:pic>
      <p:sp>
        <p:nvSpPr>
          <p:cNvPr id="59" name="Oval 58"/>
          <p:cNvSpPr/>
          <p:nvPr/>
        </p:nvSpPr>
        <p:spPr>
          <a:xfrm>
            <a:off x="4060776"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479376"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2765376"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5127576"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023176"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707976"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1393776"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3070176"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3679776"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5356176"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6118176"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2231976"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4517976"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2" name="Date Placeholder 1"/>
          <p:cNvSpPr>
            <a:spLocks noGrp="1"/>
          </p:cNvSpPr>
          <p:nvPr>
            <p:ph type="dt" sz="half" idx="10"/>
          </p:nvPr>
        </p:nvSpPr>
        <p:spPr/>
        <p:txBody>
          <a:bodyPr/>
          <a:lstStyle/>
          <a:p>
            <a:pPr>
              <a:defRPr/>
            </a:pPr>
            <a:fld id="{099BE90E-9728-481E-90F5-BA79ADD87B89}"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a:t>
            </a:fld>
            <a:endParaRPr lang="en-US"/>
          </a:p>
        </p:txBody>
      </p:sp>
    </p:spTree>
    <p:extLst>
      <p:ext uri="{BB962C8B-B14F-4D97-AF65-F5344CB8AC3E}">
        <p14:creationId xmlns:p14="http://schemas.microsoft.com/office/powerpoint/2010/main" val="37257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6332712"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922512"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7018512"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6" cstate="print"/>
          <a:stretch>
            <a:fillRect/>
          </a:stretch>
        </p:blipFill>
        <p:spPr bwMode="auto">
          <a:xfrm>
            <a:off x="6409163"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7" cstate="print"/>
          <a:stretch>
            <a:fillRect/>
          </a:stretch>
        </p:blipFill>
        <p:spPr bwMode="auto">
          <a:xfrm>
            <a:off x="7247112" y="6172200"/>
            <a:ext cx="1574284" cy="278890"/>
          </a:xfrm>
          <a:prstGeom prst="rect">
            <a:avLst/>
          </a:prstGeom>
          <a:noFill/>
          <a:ln/>
          <a:effectLst/>
        </p:spPr>
      </p:pic>
      <p:sp>
        <p:nvSpPr>
          <p:cNvPr id="110" name="Right Arrow 109"/>
          <p:cNvSpPr/>
          <p:nvPr/>
        </p:nvSpPr>
        <p:spPr>
          <a:xfrm rot="9900000">
            <a:off x="6658781"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6763488"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141007" y="1333835"/>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13855" y="1112598"/>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fld id="{9AC49BF6-6C19-4154-AA31-53F59FC17F7F}"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a:t>
            </a:fld>
            <a:endParaRPr lang="en-US"/>
          </a:p>
        </p:txBody>
      </p:sp>
    </p:spTree>
    <p:extLst>
      <p:ext uri="{BB962C8B-B14F-4D97-AF65-F5344CB8AC3E}">
        <p14:creationId xmlns:p14="http://schemas.microsoft.com/office/powerpoint/2010/main" val="1154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376436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4069160" y="1524000"/>
            <a:ext cx="304800" cy="261937"/>
          </a:xfrm>
          <a:prstGeom prst="rect">
            <a:avLst/>
          </a:prstGeom>
          <a:noFill/>
          <a:ln w="9525">
            <a:noFill/>
            <a:miter lim="800000"/>
            <a:headEnd/>
            <a:tailEnd/>
          </a:ln>
        </p:spPr>
      </p:pic>
      <p:sp>
        <p:nvSpPr>
          <p:cNvPr id="8" name="Oval 7"/>
          <p:cNvSpPr/>
          <p:nvPr/>
        </p:nvSpPr>
        <p:spPr>
          <a:xfrm>
            <a:off x="478622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231656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67876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589796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6476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124976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1656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48776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277376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513596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6396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140216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284996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368816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521216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605036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224036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452636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4" cstate="print"/>
          <a:srcRect/>
          <a:stretch>
            <a:fillRect/>
          </a:stretch>
        </p:blipFill>
        <p:spPr bwMode="auto">
          <a:xfrm>
            <a:off x="4983560" y="1500555"/>
            <a:ext cx="289627" cy="273537"/>
          </a:xfrm>
          <a:prstGeom prst="rect">
            <a:avLst/>
          </a:prstGeom>
          <a:noFill/>
          <a:ln w="9525">
            <a:noFill/>
            <a:miter lim="800000"/>
            <a:headEnd/>
            <a:tailEnd/>
          </a:ln>
        </p:spPr>
      </p:pic>
      <p:sp>
        <p:nvSpPr>
          <p:cNvPr id="50" name="Rectangle 49"/>
          <p:cNvSpPr/>
          <p:nvPr/>
        </p:nvSpPr>
        <p:spPr>
          <a:xfrm>
            <a:off x="140216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433420" y="2422770"/>
            <a:ext cx="304800" cy="261937"/>
          </a:xfrm>
          <a:prstGeom prst="rect">
            <a:avLst/>
          </a:prstGeom>
          <a:noFill/>
          <a:ln w="9525">
            <a:noFill/>
            <a:miter lim="800000"/>
            <a:headEnd/>
            <a:tailEnd/>
          </a:ln>
        </p:spPr>
      </p:pic>
      <p:sp>
        <p:nvSpPr>
          <p:cNvPr id="52" name="Oval 51"/>
          <p:cNvSpPr/>
          <p:nvPr/>
        </p:nvSpPr>
        <p:spPr>
          <a:xfrm>
            <a:off x="242402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4" cstate="print"/>
          <a:srcRect/>
          <a:stretch>
            <a:fillRect/>
          </a:stretch>
        </p:blipFill>
        <p:spPr bwMode="auto">
          <a:xfrm>
            <a:off x="2621360" y="2414955"/>
            <a:ext cx="289627" cy="273537"/>
          </a:xfrm>
          <a:prstGeom prst="rect">
            <a:avLst/>
          </a:prstGeom>
          <a:noFill/>
          <a:ln w="9525">
            <a:noFill/>
            <a:miter lim="800000"/>
            <a:headEnd/>
            <a:tailEnd/>
          </a:ln>
        </p:spPr>
      </p:pic>
      <p:sp>
        <p:nvSpPr>
          <p:cNvPr id="54" name="Rectangle 53"/>
          <p:cNvSpPr/>
          <p:nvPr/>
        </p:nvSpPr>
        <p:spPr>
          <a:xfrm>
            <a:off x="605036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6659960" y="2438400"/>
            <a:ext cx="304800" cy="261937"/>
          </a:xfrm>
          <a:prstGeom prst="rect">
            <a:avLst/>
          </a:prstGeom>
          <a:noFill/>
          <a:ln w="9525">
            <a:noFill/>
            <a:miter lim="800000"/>
            <a:headEnd/>
            <a:tailEnd/>
          </a:ln>
        </p:spPr>
      </p:pic>
      <p:sp>
        <p:nvSpPr>
          <p:cNvPr id="56" name="Oval 55"/>
          <p:cNvSpPr/>
          <p:nvPr/>
        </p:nvSpPr>
        <p:spPr>
          <a:xfrm>
            <a:off x="707222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4" cstate="print"/>
          <a:srcRect/>
          <a:stretch>
            <a:fillRect/>
          </a:stretch>
        </p:blipFill>
        <p:spPr bwMode="auto">
          <a:xfrm>
            <a:off x="7269560" y="2414955"/>
            <a:ext cx="289627" cy="273537"/>
          </a:xfrm>
          <a:prstGeom prst="rect">
            <a:avLst/>
          </a:prstGeom>
          <a:noFill/>
          <a:ln w="9525">
            <a:noFill/>
            <a:miter lim="800000"/>
            <a:headEnd/>
            <a:tailEnd/>
          </a:ln>
        </p:spPr>
      </p:pic>
      <p:sp>
        <p:nvSpPr>
          <p:cNvPr id="58" name="Rectangle 57"/>
          <p:cNvSpPr/>
          <p:nvPr/>
        </p:nvSpPr>
        <p:spPr>
          <a:xfrm>
            <a:off x="33536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66620" y="3337170"/>
            <a:ext cx="304800" cy="261937"/>
          </a:xfrm>
          <a:prstGeom prst="rect">
            <a:avLst/>
          </a:prstGeom>
          <a:noFill/>
          <a:ln w="9525">
            <a:noFill/>
            <a:miter lim="800000"/>
            <a:headEnd/>
            <a:tailEnd/>
          </a:ln>
        </p:spPr>
      </p:pic>
      <p:sp>
        <p:nvSpPr>
          <p:cNvPr id="60" name="Oval 59"/>
          <p:cNvSpPr/>
          <p:nvPr/>
        </p:nvSpPr>
        <p:spPr>
          <a:xfrm>
            <a:off x="135722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4" cstate="print"/>
          <a:srcRect/>
          <a:stretch>
            <a:fillRect/>
          </a:stretch>
        </p:blipFill>
        <p:spPr bwMode="auto">
          <a:xfrm>
            <a:off x="1249760" y="3329355"/>
            <a:ext cx="289627" cy="273537"/>
          </a:xfrm>
          <a:prstGeom prst="rect">
            <a:avLst/>
          </a:prstGeom>
          <a:noFill/>
          <a:ln w="9525">
            <a:noFill/>
            <a:miter lim="800000"/>
            <a:headEnd/>
            <a:tailEnd/>
          </a:ln>
        </p:spPr>
      </p:pic>
      <p:sp>
        <p:nvSpPr>
          <p:cNvPr id="62" name="Rectangle 61"/>
          <p:cNvSpPr/>
          <p:nvPr/>
        </p:nvSpPr>
        <p:spPr>
          <a:xfrm>
            <a:off x="262136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2652620" y="3337170"/>
            <a:ext cx="304800" cy="261937"/>
          </a:xfrm>
          <a:prstGeom prst="rect">
            <a:avLst/>
          </a:prstGeom>
          <a:noFill/>
          <a:ln w="9525">
            <a:noFill/>
            <a:miter lim="800000"/>
            <a:headEnd/>
            <a:tailEnd/>
          </a:ln>
        </p:spPr>
      </p:pic>
      <p:sp>
        <p:nvSpPr>
          <p:cNvPr id="64" name="Oval 63"/>
          <p:cNvSpPr/>
          <p:nvPr/>
        </p:nvSpPr>
        <p:spPr>
          <a:xfrm>
            <a:off x="364322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4" cstate="print"/>
          <a:srcRect/>
          <a:stretch>
            <a:fillRect/>
          </a:stretch>
        </p:blipFill>
        <p:spPr bwMode="auto">
          <a:xfrm>
            <a:off x="4084333" y="3329355"/>
            <a:ext cx="289627" cy="273537"/>
          </a:xfrm>
          <a:prstGeom prst="rect">
            <a:avLst/>
          </a:prstGeom>
          <a:noFill/>
          <a:ln w="9525">
            <a:noFill/>
            <a:miter lim="800000"/>
            <a:headEnd/>
            <a:tailEnd/>
          </a:ln>
        </p:spPr>
      </p:pic>
      <p:sp>
        <p:nvSpPr>
          <p:cNvPr id="66" name="Rectangle 65"/>
          <p:cNvSpPr/>
          <p:nvPr/>
        </p:nvSpPr>
        <p:spPr>
          <a:xfrm>
            <a:off x="498356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593160" y="3352800"/>
            <a:ext cx="304800" cy="261937"/>
          </a:xfrm>
          <a:prstGeom prst="rect">
            <a:avLst/>
          </a:prstGeom>
          <a:noFill/>
          <a:ln w="9525">
            <a:noFill/>
            <a:miter lim="800000"/>
            <a:headEnd/>
            <a:tailEnd/>
          </a:ln>
        </p:spPr>
      </p:pic>
      <p:sp>
        <p:nvSpPr>
          <p:cNvPr id="68" name="Oval 67"/>
          <p:cNvSpPr/>
          <p:nvPr/>
        </p:nvSpPr>
        <p:spPr>
          <a:xfrm>
            <a:off x="600542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4" cstate="print"/>
          <a:srcRect/>
          <a:stretch>
            <a:fillRect/>
          </a:stretch>
        </p:blipFill>
        <p:spPr bwMode="auto">
          <a:xfrm>
            <a:off x="5897960" y="3329355"/>
            <a:ext cx="289627" cy="273537"/>
          </a:xfrm>
          <a:prstGeom prst="rect">
            <a:avLst/>
          </a:prstGeom>
          <a:noFill/>
          <a:ln w="9525">
            <a:noFill/>
            <a:miter lim="800000"/>
            <a:headEnd/>
            <a:tailEnd/>
          </a:ln>
        </p:spPr>
      </p:pic>
      <p:sp>
        <p:nvSpPr>
          <p:cNvPr id="70" name="Rectangle 69"/>
          <p:cNvSpPr/>
          <p:nvPr/>
        </p:nvSpPr>
        <p:spPr>
          <a:xfrm>
            <a:off x="726956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7879160" y="3352800"/>
            <a:ext cx="304800" cy="261937"/>
          </a:xfrm>
          <a:prstGeom prst="rect">
            <a:avLst/>
          </a:prstGeom>
          <a:noFill/>
          <a:ln w="9525">
            <a:noFill/>
            <a:miter lim="800000"/>
            <a:headEnd/>
            <a:tailEnd/>
          </a:ln>
        </p:spPr>
      </p:pic>
      <p:sp>
        <p:nvSpPr>
          <p:cNvPr id="72" name="Oval 71"/>
          <p:cNvSpPr/>
          <p:nvPr/>
        </p:nvSpPr>
        <p:spPr>
          <a:xfrm>
            <a:off x="829142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4" cstate="print"/>
          <a:srcRect/>
          <a:stretch>
            <a:fillRect/>
          </a:stretch>
        </p:blipFill>
        <p:spPr bwMode="auto">
          <a:xfrm>
            <a:off x="8732533" y="3329355"/>
            <a:ext cx="289627" cy="273537"/>
          </a:xfrm>
          <a:prstGeom prst="rect">
            <a:avLst/>
          </a:prstGeom>
          <a:noFill/>
          <a:ln w="9525">
            <a:noFill/>
            <a:miter lim="800000"/>
            <a:headEnd/>
            <a:tailEnd/>
          </a:ln>
        </p:spPr>
      </p:pic>
      <p:sp>
        <p:nvSpPr>
          <p:cNvPr id="74" name="Isosceles Triangle 73"/>
          <p:cNvSpPr/>
          <p:nvPr/>
        </p:nvSpPr>
        <p:spPr>
          <a:xfrm>
            <a:off x="742196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49816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833636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 name="Date Placeholder 2"/>
          <p:cNvSpPr>
            <a:spLocks noGrp="1"/>
          </p:cNvSpPr>
          <p:nvPr>
            <p:ph type="dt" sz="half" idx="10"/>
          </p:nvPr>
        </p:nvSpPr>
        <p:spPr/>
        <p:txBody>
          <a:bodyPr/>
          <a:lstStyle/>
          <a:p>
            <a:pPr>
              <a:defRPr/>
            </a:pPr>
            <a:fld id="{DC94E7D3-4C2E-4677-AB7F-33481962C8FF}"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13</a:t>
            </a:fld>
            <a:endParaRPr lang="en-US"/>
          </a:p>
        </p:txBody>
      </p:sp>
    </p:spTree>
    <p:extLst>
      <p:ext uri="{BB962C8B-B14F-4D97-AF65-F5344CB8AC3E}">
        <p14:creationId xmlns:p14="http://schemas.microsoft.com/office/powerpoint/2010/main" val="307848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1168624"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7"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7"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7"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7"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7"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7"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7"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117376" y="1743199"/>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3607024"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8" cstate="print"/>
          <a:stretch>
            <a:fillRect/>
          </a:stretch>
        </p:blipFill>
        <p:spPr bwMode="auto">
          <a:xfrm>
            <a:off x="403489" y="1315704"/>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9" cstate="print"/>
          <a:stretch>
            <a:fillRect/>
          </a:stretch>
        </p:blipFill>
        <p:spPr bwMode="auto">
          <a:xfrm>
            <a:off x="3937740" y="6019800"/>
            <a:ext cx="1574284" cy="278890"/>
          </a:xfrm>
          <a:prstGeom prst="rect">
            <a:avLst/>
          </a:prstGeom>
          <a:noFill/>
          <a:ln/>
          <a:effectLst/>
        </p:spPr>
      </p:pic>
      <p:sp>
        <p:nvSpPr>
          <p:cNvPr id="86" name="Right Arrow 85"/>
          <p:cNvSpPr/>
          <p:nvPr/>
        </p:nvSpPr>
        <p:spPr>
          <a:xfrm rot="1512973">
            <a:off x="2444074" y="2460153"/>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4990073" y="2132027"/>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10" cstate="print"/>
          <a:stretch>
            <a:fillRect/>
          </a:stretch>
        </p:blipFill>
        <p:spPr bwMode="auto">
          <a:xfrm>
            <a:off x="5664876" y="1634631"/>
            <a:ext cx="2919874" cy="456943"/>
          </a:xfrm>
          <a:prstGeom prst="rect">
            <a:avLst/>
          </a:prstGeom>
          <a:noFill/>
          <a:ln/>
          <a:effectLst/>
        </p:spPr>
      </p:pic>
      <p:sp>
        <p:nvSpPr>
          <p:cNvPr id="90" name="Right Arrow 89"/>
          <p:cNvSpPr/>
          <p:nvPr/>
        </p:nvSpPr>
        <p:spPr>
          <a:xfrm rot="8255959">
            <a:off x="6573811"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pPr>
              <a:defRPr/>
            </a:pPr>
            <a:fld id="{B274C463-0350-44E3-AFCF-AE74403A88E8}"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14</a:t>
            </a:fld>
            <a:endParaRPr lang="en-US"/>
          </a:p>
        </p:txBody>
      </p:sp>
    </p:spTree>
    <p:extLst>
      <p:ext uri="{BB962C8B-B14F-4D97-AF65-F5344CB8AC3E}">
        <p14:creationId xmlns:p14="http://schemas.microsoft.com/office/powerpoint/2010/main" val="74279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988097"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688"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1113"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688"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1113"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693966" y="3929062"/>
            <a:ext cx="4021433" cy="19704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B67ADEA9-B6B8-4CF7-A9C3-FDA55F15C86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a:t>
            </a:fld>
            <a:endParaRPr lang="en-US"/>
          </a:p>
        </p:txBody>
      </p:sp>
    </p:spTree>
    <p:extLst>
      <p:ext uri="{BB962C8B-B14F-4D97-AF65-F5344CB8AC3E}">
        <p14:creationId xmlns:p14="http://schemas.microsoft.com/office/powerpoint/2010/main" val="1163022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2468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767152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690952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843352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652852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721432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805252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881452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710002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786202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671902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710002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824302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862402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807474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889072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694920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770803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637612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637612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
        <p:nvSpPr>
          <p:cNvPr id="5" name="Date Placeholder 4"/>
          <p:cNvSpPr>
            <a:spLocks noGrp="1"/>
          </p:cNvSpPr>
          <p:nvPr>
            <p:ph type="dt" sz="half" idx="10"/>
          </p:nvPr>
        </p:nvSpPr>
        <p:spPr/>
        <p:txBody>
          <a:bodyPr/>
          <a:lstStyle/>
          <a:p>
            <a:pPr>
              <a:defRPr/>
            </a:pPr>
            <a:fld id="{19F207EC-422B-4545-8859-711D91677B16}" type="datetime8">
              <a:rPr lang="en-US" smtClean="0"/>
              <a:t>10/11/2020 3:53 PM</a:t>
            </a:fld>
            <a:endParaRPr lang="en-US"/>
          </a:p>
        </p:txBody>
      </p:sp>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16</a:t>
            </a:fld>
            <a:endParaRPr lang="en-US"/>
          </a:p>
        </p:txBody>
      </p:sp>
    </p:spTree>
    <p:extLst>
      <p:ext uri="{BB962C8B-B14F-4D97-AF65-F5344CB8AC3E}">
        <p14:creationId xmlns:p14="http://schemas.microsoft.com/office/powerpoint/2010/main" val="3459087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4680" y="1981200"/>
            <a:ext cx="4556398"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240155" y="1981200"/>
            <a:ext cx="4024197"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5231904" y="2069976"/>
            <a:ext cx="6555482"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b="0" i="0" u="none" strike="noStrike" kern="0" cap="none" spc="0" normalizeH="0" baseline="0" noProof="0" dirty="0">
                <a:ln>
                  <a:noFill/>
                </a:ln>
                <a:solidFill>
                  <a:srgbClr val="C00000"/>
                </a:solidFill>
                <a:effectLst/>
                <a:uLnTx/>
                <a:uFillTx/>
                <a:latin typeface="Calibri" pitchFamily="34" charset="0"/>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b="0" i="0" u="none" strike="noStrike" kern="0" cap="none" spc="0" normalizeH="0" baseline="0" noProof="0" dirty="0">
                <a:ln>
                  <a:noFill/>
                </a:ln>
                <a:solidFill>
                  <a:schemeClr val="tx1"/>
                </a:solidFill>
                <a:effectLst/>
                <a:uLnTx/>
                <a:uFillTx/>
                <a:latin typeface="Calibri" pitchFamily="34" charset="0"/>
              </a:rPr>
              <a:t>initialize v = </a:t>
            </a:r>
            <a:r>
              <a:rPr lang="en-US" kern="0" dirty="0">
                <a:latin typeface="Times New Roman" pitchFamily="18" charset="0"/>
                <a:cs typeface="Times New Roman" pitchFamily="18" charset="0"/>
              </a:rPr>
              <a:t>+</a:t>
            </a:r>
            <a:r>
              <a:rPr kumimoji="0" lang="en-US"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kern="0" noProof="0" dirty="0">
                <a:latin typeface="Calibri" pitchFamily="34" charset="0"/>
              </a:rPr>
              <a:t>v = min(v, </a:t>
            </a:r>
            <a:r>
              <a:rPr kumimoji="0" lang="en-US" b="0" i="0" u="none" strike="noStrike" kern="0" cap="none" spc="0" normalizeH="0" baseline="0" noProof="0" dirty="0">
                <a:ln>
                  <a:noFill/>
                </a:ln>
                <a:solidFill>
                  <a:srgbClr val="0070C0"/>
                </a:solidFill>
                <a:effectLst/>
                <a:uLnTx/>
                <a:uFillTx/>
                <a:latin typeface="Calibri" pitchFamily="34" charset="0"/>
              </a:rPr>
              <a:t>max-value(successor)</a:t>
            </a:r>
            <a:r>
              <a:rPr kumimoji="0" lang="en-US"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47328" y="1828800"/>
            <a:ext cx="4480198"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05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000" b="0" i="0" u="none" strike="noStrike" kern="0" cap="none" spc="0" normalizeH="0" baseline="0" noProof="0" dirty="0">
                <a:ln>
                  <a:noFill/>
                </a:ln>
                <a:solidFill>
                  <a:srgbClr val="0070C0"/>
                </a:solidFill>
                <a:effectLst/>
                <a:uLnTx/>
                <a:uFillTx/>
                <a:latin typeface="Calibri" pitchFamily="34" charset="0"/>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initialize v = </a:t>
            </a:r>
            <a:r>
              <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v = max(v, </a:t>
            </a:r>
            <a:r>
              <a:rPr kumimoji="0" lang="en-US" sz="2000" b="0" i="0" u="none" strike="noStrike" kern="0" cap="none" spc="0" normalizeH="0" baseline="0" noProof="0" dirty="0">
                <a:ln>
                  <a:noFill/>
                </a:ln>
                <a:solidFill>
                  <a:srgbClr val="C00000"/>
                </a:solidFill>
                <a:effectLst/>
                <a:uLnTx/>
                <a:uFillTx/>
                <a:latin typeface="Calibri" pitchFamily="34" charset="0"/>
              </a:rPr>
              <a:t>min-value(successor)</a:t>
            </a:r>
            <a:r>
              <a:rPr kumimoji="0" lang="en-US" sz="20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4511824" y="2761425"/>
            <a:ext cx="690914" cy="451551"/>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549583" y="4292918"/>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35960" y="4293115"/>
            <a:ext cx="3406613" cy="533115"/>
          </a:xfrm>
          <a:prstGeom prst="rect">
            <a:avLst/>
          </a:prstGeom>
          <a:noFill/>
          <a:ln/>
          <a:effectLst/>
        </p:spPr>
      </p:pic>
      <p:sp>
        <p:nvSpPr>
          <p:cNvPr id="2" name="Date Placeholder 1"/>
          <p:cNvSpPr>
            <a:spLocks noGrp="1"/>
          </p:cNvSpPr>
          <p:nvPr>
            <p:ph type="dt" sz="half" idx="10"/>
          </p:nvPr>
        </p:nvSpPr>
        <p:spPr/>
        <p:txBody>
          <a:bodyPr/>
          <a:lstStyle/>
          <a:p>
            <a:pPr>
              <a:defRPr/>
            </a:pPr>
            <a:fld id="{B5018236-C6E2-4EC7-AF93-7AA472092FD1}"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a:t>
            </a:fld>
            <a:endParaRPr lang="en-US"/>
          </a:p>
        </p:txBody>
      </p:sp>
    </p:spTree>
    <p:extLst>
      <p:ext uri="{BB962C8B-B14F-4D97-AF65-F5344CB8AC3E}">
        <p14:creationId xmlns:p14="http://schemas.microsoft.com/office/powerpoint/2010/main" val="8492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4583832" y="2780928"/>
            <a:ext cx="1228336"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807968" y="3962400"/>
            <a:ext cx="4528201"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328" y="3962400"/>
            <a:ext cx="4550304"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71464" y="1387802"/>
            <a:ext cx="7620000" cy="2057400"/>
          </a:xfrm>
          <a:prstGeom prst="roundRect">
            <a:avLst/>
          </a:prstGeom>
          <a:solidFill>
            <a:schemeClr val="accent4">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1415480" y="1484784"/>
            <a:ext cx="8097680" cy="35052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5812168" y="4114800"/>
            <a:ext cx="5732504"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59831" y="3847514"/>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
        <p:nvSpPr>
          <p:cNvPr id="2" name="Date Placeholder 1"/>
          <p:cNvSpPr>
            <a:spLocks noGrp="1"/>
          </p:cNvSpPr>
          <p:nvPr>
            <p:ph type="dt" sz="half" idx="10"/>
          </p:nvPr>
        </p:nvSpPr>
        <p:spPr/>
        <p:txBody>
          <a:bodyPr/>
          <a:lstStyle/>
          <a:p>
            <a:pPr>
              <a:defRPr/>
            </a:pPr>
            <a:fld id="{991B4FA9-CC80-409E-835D-5AF374467988}"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a:t>
            </a:fld>
            <a:endParaRPr lang="en-US"/>
          </a:p>
        </p:txBody>
      </p:sp>
    </p:spTree>
    <p:extLst>
      <p:ext uri="{BB962C8B-B14F-4D97-AF65-F5344CB8AC3E}">
        <p14:creationId xmlns:p14="http://schemas.microsoft.com/office/powerpoint/2010/main" val="248409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Minimax Example</a:t>
            </a:r>
          </a:p>
        </p:txBody>
      </p:sp>
      <p:sp>
        <p:nvSpPr>
          <p:cNvPr id="14339" name="AutoShape 4"/>
          <p:cNvSpPr>
            <a:spLocks noChangeArrowheads="1"/>
          </p:cNvSpPr>
          <p:nvPr/>
        </p:nvSpPr>
        <p:spPr bwMode="auto">
          <a:xfrm>
            <a:off x="4331585"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1279352"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1535469"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7375352"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7631469"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1283585"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521587"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263352"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4427895"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850169"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1382011"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1564044"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331585"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311352"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585585"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6359352"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327352"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4583469"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
        <p:nvSpPr>
          <p:cNvPr id="13" name="Date Placeholder 12"/>
          <p:cNvSpPr>
            <a:spLocks noGrp="1"/>
          </p:cNvSpPr>
          <p:nvPr>
            <p:ph type="dt" sz="half" idx="10"/>
          </p:nvPr>
        </p:nvSpPr>
        <p:spPr/>
        <p:txBody>
          <a:bodyPr/>
          <a:lstStyle/>
          <a:p>
            <a:pPr>
              <a:defRPr/>
            </a:pPr>
            <a:fld id="{469CA201-E297-4F08-8207-01ED802EEE3C}" type="datetime8">
              <a:rPr lang="en-US" smtClean="0"/>
              <a:t>10/11/2020 3:53 PM</a:t>
            </a:fld>
            <a:endParaRPr lang="en-US"/>
          </a:p>
        </p:txBody>
      </p:sp>
      <p:sp>
        <p:nvSpPr>
          <p:cNvPr id="14" name="Slide Number Placeholder 13"/>
          <p:cNvSpPr>
            <a:spLocks noGrp="1"/>
          </p:cNvSpPr>
          <p:nvPr>
            <p:ph type="sldNum" sz="quarter" idx="12"/>
          </p:nvPr>
        </p:nvSpPr>
        <p:spPr/>
        <p:txBody>
          <a:bodyPr/>
          <a:lstStyle/>
          <a:p>
            <a:pPr>
              <a:defRPr/>
            </a:pPr>
            <a:fld id="{54CD2F88-8A41-4E7F-9278-91FE67E35F94}" type="slidenum">
              <a:rPr lang="en-US" smtClean="0"/>
              <a:pPr>
                <a:defRPr/>
              </a:pPr>
              <a:t>19</a:t>
            </a:fld>
            <a:endParaRPr lang="en-US"/>
          </a:p>
        </p:txBody>
      </p:sp>
    </p:spTree>
    <p:extLst>
      <p:ext uri="{BB962C8B-B14F-4D97-AF65-F5344CB8AC3E}">
        <p14:creationId xmlns:p14="http://schemas.microsoft.com/office/powerpoint/2010/main" val="3003634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Today</a:t>
            </a:r>
          </a:p>
        </p:txBody>
      </p:sp>
      <p:sp>
        <p:nvSpPr>
          <p:cNvPr id="7171" name="Rectangle 3"/>
          <p:cNvSpPr>
            <a:spLocks noGrp="1" noChangeArrowheads="1"/>
          </p:cNvSpPr>
          <p:nvPr>
            <p:ph idx="1"/>
          </p:nvPr>
        </p:nvSpPr>
        <p:spPr>
          <a:xfrm>
            <a:off x="406400" y="1397003"/>
            <a:ext cx="9499600" cy="4552277"/>
          </a:xfrm>
        </p:spPr>
        <p:txBody>
          <a:bodyPr>
            <a:normAutofit/>
          </a:bodyPr>
          <a:lstStyle/>
          <a:p>
            <a:endParaRPr lang="en-IN" dirty="0"/>
          </a:p>
          <a:p>
            <a:pPr marL="0" indent="0">
              <a:buNone/>
            </a:pPr>
            <a:r>
              <a:rPr lang="en-US" dirty="0" smtClean="0"/>
              <a:t>Searching </a:t>
            </a:r>
            <a:r>
              <a:rPr lang="en-US" dirty="0"/>
              <a:t>to play </a:t>
            </a:r>
            <a:r>
              <a:rPr lang="en-US" dirty="0" smtClean="0"/>
              <a:t>games</a:t>
            </a:r>
          </a:p>
          <a:p>
            <a:r>
              <a:rPr lang="en-US" dirty="0" smtClean="0"/>
              <a:t>Minimax Algorithm</a:t>
            </a:r>
          </a:p>
          <a:p>
            <a:r>
              <a:rPr lang="en-US" dirty="0" smtClean="0"/>
              <a:t>Alpha-Beta Pruning</a:t>
            </a:r>
          </a:p>
          <a:p>
            <a:r>
              <a:rPr lang="en-US" dirty="0" smtClean="0"/>
              <a:t>Making </a:t>
            </a:r>
            <a:r>
              <a:rPr lang="en-US" dirty="0"/>
              <a:t>imperfect real time decisions 	</a:t>
            </a:r>
          </a:p>
          <a:p>
            <a:endParaRPr lang="en-IN" dirty="0"/>
          </a:p>
        </p:txBody>
      </p:sp>
      <p:sp>
        <p:nvSpPr>
          <p:cNvPr id="2" name="Rectangle 1"/>
          <p:cNvSpPr/>
          <p:nvPr/>
        </p:nvSpPr>
        <p:spPr>
          <a:xfrm>
            <a:off x="695400" y="5852193"/>
            <a:ext cx="8280920" cy="369332"/>
          </a:xfrm>
          <a:prstGeom prst="rect">
            <a:avLst/>
          </a:prstGeom>
        </p:spPr>
        <p:txBody>
          <a:bodyPr wrap="square">
            <a:spAutoFit/>
          </a:bodyPr>
          <a:lstStyle/>
          <a:p>
            <a:r>
              <a:rPr lang="en-IN" dirty="0"/>
              <a:t>Reference: </a:t>
            </a:r>
            <a:r>
              <a:rPr lang="en-IN" dirty="0" smtClean="0"/>
              <a:t>Chapter </a:t>
            </a:r>
            <a:r>
              <a:rPr lang="en-IN" dirty="0"/>
              <a:t>5.1 to 5.4 </a:t>
            </a:r>
            <a:r>
              <a:rPr lang="en-IN" dirty="0" smtClean="0"/>
              <a:t>from </a:t>
            </a:r>
            <a:r>
              <a:rPr lang="en-IN" dirty="0"/>
              <a:t>AI: A modern approach (Russell, </a:t>
            </a:r>
            <a:r>
              <a:rPr lang="en-IN" dirty="0" err="1"/>
              <a:t>Norvig</a:t>
            </a:r>
            <a:r>
              <a:rPr lang="en-IN" dirty="0"/>
              <a:t>)</a:t>
            </a:r>
          </a:p>
        </p:txBody>
      </p:sp>
      <p:sp>
        <p:nvSpPr>
          <p:cNvPr id="3" name="Date Placeholder 2"/>
          <p:cNvSpPr>
            <a:spLocks noGrp="1"/>
          </p:cNvSpPr>
          <p:nvPr>
            <p:ph type="dt" sz="half" idx="10"/>
          </p:nvPr>
        </p:nvSpPr>
        <p:spPr/>
        <p:txBody>
          <a:bodyPr/>
          <a:lstStyle/>
          <a:p>
            <a:pPr>
              <a:defRPr/>
            </a:pPr>
            <a:fld id="{B346895B-BF94-4602-B7B3-413CF075316A}"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a:t>
            </a:fld>
            <a:endParaRPr lang="en-US"/>
          </a:p>
        </p:txBody>
      </p:sp>
    </p:spTree>
    <p:extLst>
      <p:ext uri="{BB962C8B-B14F-4D97-AF65-F5344CB8AC3E}">
        <p14:creationId xmlns:p14="http://schemas.microsoft.com/office/powerpoint/2010/main" val="3804791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0613" y="1463677"/>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8801" y="1463677"/>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1328185"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4833385"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4071385"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5595385"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3690385"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4376185"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3" name="Rectangle 10"/>
          <p:cNvSpPr>
            <a:spLocks noChangeArrowheads="1"/>
          </p:cNvSpPr>
          <p:nvPr/>
        </p:nvSpPr>
        <p:spPr bwMode="auto">
          <a:xfrm>
            <a:off x="5214385"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16394" name="Rectangle 11"/>
          <p:cNvSpPr>
            <a:spLocks noChangeArrowheads="1"/>
          </p:cNvSpPr>
          <p:nvPr/>
        </p:nvSpPr>
        <p:spPr bwMode="auto">
          <a:xfrm>
            <a:off x="5976385"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4261885"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023885"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880885"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4261885"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5404885"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785885"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5236610" y="2057400"/>
            <a:ext cx="663575" cy="366713"/>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6402" name="Text Box 19"/>
          <p:cNvSpPr txBox="1">
            <a:spLocks noChangeArrowheads="1"/>
          </p:cNvSpPr>
          <p:nvPr/>
        </p:nvSpPr>
        <p:spPr bwMode="auto">
          <a:xfrm>
            <a:off x="6052585" y="2971800"/>
            <a:ext cx="663575" cy="366713"/>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2" name="Date Placeholder 1"/>
          <p:cNvSpPr>
            <a:spLocks noGrp="1"/>
          </p:cNvSpPr>
          <p:nvPr>
            <p:ph type="dt" sz="half" idx="10"/>
          </p:nvPr>
        </p:nvSpPr>
        <p:spPr/>
        <p:txBody>
          <a:bodyPr/>
          <a:lstStyle/>
          <a:p>
            <a:pPr>
              <a:defRPr/>
            </a:pPr>
            <a:fld id="{6FD136D8-BC67-40FB-846D-E7C3681219F9}"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a:t>
            </a:fld>
            <a:endParaRPr lang="en-US"/>
          </a:p>
        </p:txBody>
      </p:sp>
    </p:spTree>
    <p:extLst>
      <p:ext uri="{BB962C8B-B14F-4D97-AF65-F5344CB8AC3E}">
        <p14:creationId xmlns:p14="http://schemas.microsoft.com/office/powerpoint/2010/main" val="18777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9058" y="980728"/>
            <a:ext cx="8382000" cy="5238750"/>
          </a:xfrm>
          <a:prstGeom prst="rect">
            <a:avLst/>
          </a:prstGeom>
        </p:spPr>
      </p:pic>
      <p:sp>
        <p:nvSpPr>
          <p:cNvPr id="3" name="Date Placeholder 2"/>
          <p:cNvSpPr>
            <a:spLocks noGrp="1"/>
          </p:cNvSpPr>
          <p:nvPr>
            <p:ph type="dt" sz="half" idx="10"/>
          </p:nvPr>
        </p:nvSpPr>
        <p:spPr/>
        <p:txBody>
          <a:bodyPr/>
          <a:lstStyle/>
          <a:p>
            <a:pPr>
              <a:defRPr/>
            </a:pPr>
            <a:fld id="{43BB0384-90CC-45A8-8071-CE46AD39135C}"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21</a:t>
            </a:fld>
            <a:endParaRPr lang="en-US"/>
          </a:p>
        </p:txBody>
      </p:sp>
    </p:spTree>
    <p:extLst>
      <p:ext uri="{BB962C8B-B14F-4D97-AF65-F5344CB8AC3E}">
        <p14:creationId xmlns:p14="http://schemas.microsoft.com/office/powerpoint/2010/main" val="1167077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9376" y="1108967"/>
            <a:ext cx="8290560" cy="5181600"/>
          </a:xfrm>
          <a:prstGeom prst="rect">
            <a:avLst/>
          </a:prstGeom>
        </p:spPr>
      </p:pic>
      <p:sp>
        <p:nvSpPr>
          <p:cNvPr id="4" name="Date Placeholder 3"/>
          <p:cNvSpPr>
            <a:spLocks noGrp="1"/>
          </p:cNvSpPr>
          <p:nvPr>
            <p:ph type="dt" sz="half" idx="10"/>
          </p:nvPr>
        </p:nvSpPr>
        <p:spPr/>
        <p:txBody>
          <a:bodyPr/>
          <a:lstStyle/>
          <a:p>
            <a:pPr>
              <a:defRPr/>
            </a:pPr>
            <a:fld id="{D330416C-508F-4DCE-8D85-BD8A1749A831}" type="datetime8">
              <a:rPr lang="en-US" smtClean="0"/>
              <a:t>10/11/2020 3:53 PM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22</a:t>
            </a:fld>
            <a:endParaRPr lang="en-US"/>
          </a:p>
        </p:txBody>
      </p:sp>
    </p:spTree>
    <p:extLst>
      <p:ext uri="{BB962C8B-B14F-4D97-AF65-F5344CB8AC3E}">
        <p14:creationId xmlns:p14="http://schemas.microsoft.com/office/powerpoint/2010/main" val="6104263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551384" y="1556792"/>
            <a:ext cx="8064896" cy="4176464"/>
          </a:xfrm>
        </p:spPr>
        <p:txBody>
          <a:bodyPr>
            <a:normAutofit/>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
        <p:nvSpPr>
          <p:cNvPr id="4" name="Date Placeholder 3"/>
          <p:cNvSpPr>
            <a:spLocks noGrp="1"/>
          </p:cNvSpPr>
          <p:nvPr>
            <p:ph type="dt" sz="half" idx="10"/>
          </p:nvPr>
        </p:nvSpPr>
        <p:spPr/>
        <p:txBody>
          <a:bodyPr/>
          <a:lstStyle/>
          <a:p>
            <a:pPr>
              <a:defRPr/>
            </a:pPr>
            <a:fld id="{B2EAD98E-A57C-47B7-B872-E52175777EB0}" type="datetime8">
              <a:rPr lang="en-US" smtClean="0"/>
              <a:t>10/11/2020 3:53 PM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23</a:t>
            </a:fld>
            <a:endParaRPr lang="en-US"/>
          </a:p>
        </p:txBody>
      </p:sp>
    </p:spTree>
    <p:extLst>
      <p:ext uri="{BB962C8B-B14F-4D97-AF65-F5344CB8AC3E}">
        <p14:creationId xmlns:p14="http://schemas.microsoft.com/office/powerpoint/2010/main" val="3808627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1987"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
        <p:nvSpPr>
          <p:cNvPr id="3" name="Date Placeholder 2"/>
          <p:cNvSpPr>
            <a:spLocks noGrp="1"/>
          </p:cNvSpPr>
          <p:nvPr>
            <p:ph type="dt" sz="half" idx="10"/>
          </p:nvPr>
        </p:nvSpPr>
        <p:spPr/>
        <p:txBody>
          <a:bodyPr/>
          <a:lstStyle/>
          <a:p>
            <a:pPr>
              <a:defRPr/>
            </a:pPr>
            <a:fld id="{E4DCEB0F-89EF-4D0E-970D-FD3C23F5A172}"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24</a:t>
            </a:fld>
            <a:endParaRPr lang="en-US"/>
          </a:p>
        </p:txBody>
      </p:sp>
    </p:spTree>
    <p:extLst>
      <p:ext uri="{BB962C8B-B14F-4D97-AF65-F5344CB8AC3E}">
        <p14:creationId xmlns:p14="http://schemas.microsoft.com/office/powerpoint/2010/main" val="261993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1504"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
        <p:nvSpPr>
          <p:cNvPr id="3" name="Date Placeholder 2"/>
          <p:cNvSpPr>
            <a:spLocks noGrp="1"/>
          </p:cNvSpPr>
          <p:nvPr>
            <p:ph type="dt" sz="half" idx="10"/>
          </p:nvPr>
        </p:nvSpPr>
        <p:spPr/>
        <p:txBody>
          <a:bodyPr/>
          <a:lstStyle/>
          <a:p>
            <a:pPr>
              <a:defRPr/>
            </a:pPr>
            <a:fld id="{F2FD054B-CB9C-4094-B6CD-3A3F7660D808}"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a:t>
            </a:fld>
            <a:endParaRPr lang="en-US"/>
          </a:p>
        </p:txBody>
      </p:sp>
    </p:spTree>
    <p:extLst>
      <p:ext uri="{BB962C8B-B14F-4D97-AF65-F5344CB8AC3E}">
        <p14:creationId xmlns:p14="http://schemas.microsoft.com/office/powerpoint/2010/main" val="1563589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440359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135136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160747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744736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770347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135559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59359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33536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449990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492217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145401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163605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40359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38336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65759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643136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39936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465547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
        <p:nvSpPr>
          <p:cNvPr id="13" name="Date Placeholder 12"/>
          <p:cNvSpPr>
            <a:spLocks noGrp="1"/>
          </p:cNvSpPr>
          <p:nvPr>
            <p:ph type="dt" sz="half" idx="10"/>
          </p:nvPr>
        </p:nvSpPr>
        <p:spPr/>
        <p:txBody>
          <a:bodyPr/>
          <a:lstStyle/>
          <a:p>
            <a:pPr>
              <a:defRPr/>
            </a:pPr>
            <a:fld id="{9F78A968-CC31-46BD-A2DF-AEA2734124A1}" type="datetime8">
              <a:rPr lang="en-US" smtClean="0"/>
              <a:t>10/11/2020 3:53 PM</a:t>
            </a:fld>
            <a:endParaRPr lang="en-US"/>
          </a:p>
        </p:txBody>
      </p:sp>
      <p:sp>
        <p:nvSpPr>
          <p:cNvPr id="14" name="Slide Number Placeholder 13"/>
          <p:cNvSpPr>
            <a:spLocks noGrp="1"/>
          </p:cNvSpPr>
          <p:nvPr>
            <p:ph type="sldNum" sz="quarter" idx="12"/>
          </p:nvPr>
        </p:nvSpPr>
        <p:spPr/>
        <p:txBody>
          <a:bodyPr/>
          <a:lstStyle/>
          <a:p>
            <a:pPr>
              <a:defRPr/>
            </a:pPr>
            <a:fld id="{54CD2F88-8A41-4E7F-9278-91FE67E35F94}" type="slidenum">
              <a:rPr lang="en-US" smtClean="0"/>
              <a:pPr>
                <a:defRPr/>
              </a:pPr>
              <a:t>26</a:t>
            </a:fld>
            <a:endParaRPr lang="en-US"/>
          </a:p>
        </p:txBody>
      </p:sp>
    </p:spTree>
    <p:extLst>
      <p:ext uri="{BB962C8B-B14F-4D97-AF65-F5344CB8AC3E}">
        <p14:creationId xmlns:p14="http://schemas.microsoft.com/office/powerpoint/2010/main" val="3082592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4331585"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1279352"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1535469"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7375352"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7631469"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1283585"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521586"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263352"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4427895"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4850169"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1382011"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1564044"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331585"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311352"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585585"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6359352"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
        <p:nvSpPr>
          <p:cNvPr id="11" name="Date Placeholder 10"/>
          <p:cNvSpPr>
            <a:spLocks noGrp="1"/>
          </p:cNvSpPr>
          <p:nvPr>
            <p:ph type="dt" sz="half" idx="10"/>
          </p:nvPr>
        </p:nvSpPr>
        <p:spPr/>
        <p:txBody>
          <a:bodyPr/>
          <a:lstStyle/>
          <a:p>
            <a:pPr>
              <a:defRPr/>
            </a:pPr>
            <a:fld id="{6B2E5167-745A-440D-87DF-6B21DACC45C3}" type="datetime8">
              <a:rPr lang="en-US" smtClean="0"/>
              <a:t>10/11/2020 3:53 PM</a:t>
            </a:fld>
            <a:endParaRPr lang="en-US"/>
          </a:p>
        </p:txBody>
      </p:sp>
      <p:sp>
        <p:nvSpPr>
          <p:cNvPr id="12" name="Slide Number Placeholder 11"/>
          <p:cNvSpPr>
            <a:spLocks noGrp="1"/>
          </p:cNvSpPr>
          <p:nvPr>
            <p:ph type="sldNum" sz="quarter" idx="12"/>
          </p:nvPr>
        </p:nvSpPr>
        <p:spPr/>
        <p:txBody>
          <a:bodyPr/>
          <a:lstStyle/>
          <a:p>
            <a:pPr>
              <a:defRPr/>
            </a:pPr>
            <a:fld id="{54CD2F88-8A41-4E7F-9278-91FE67E35F94}" type="slidenum">
              <a:rPr lang="en-US" smtClean="0"/>
              <a:pPr>
                <a:defRPr/>
              </a:pPr>
              <a:t>27</a:t>
            </a:fld>
            <a:endParaRPr lang="en-US"/>
          </a:p>
        </p:txBody>
      </p:sp>
    </p:spTree>
    <p:extLst>
      <p:ext uri="{BB962C8B-B14F-4D97-AF65-F5344CB8AC3E}">
        <p14:creationId xmlns:p14="http://schemas.microsoft.com/office/powerpoint/2010/main" val="1940242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13420" y="1447800"/>
            <a:ext cx="6082580" cy="4525963"/>
          </a:xfrm>
        </p:spPr>
        <p:txBody>
          <a:bodyPr/>
          <a:lstStyle/>
          <a:p>
            <a:pPr eaLnBrk="1" hangingPunct="1">
              <a:lnSpc>
                <a:spcPct val="110000"/>
              </a:lnSpc>
            </a:pPr>
            <a:r>
              <a:rPr lang="en-US" sz="2000" dirty="0"/>
              <a:t>General configuration (MIN version)</a:t>
            </a:r>
          </a:p>
          <a:p>
            <a:pPr lvl="1" eaLnBrk="1" hangingPunct="1">
              <a:lnSpc>
                <a:spcPct val="110000"/>
              </a:lnSpc>
            </a:pPr>
            <a:r>
              <a:rPr lang="en-US" sz="1800" dirty="0">
                <a:sym typeface="Symbol" pitchFamily="18" charset="2"/>
              </a:rPr>
              <a:t>We’re computing the MIN-VALUE at some node </a:t>
            </a:r>
            <a:r>
              <a:rPr lang="en-US" sz="1800" i="1" dirty="0">
                <a:sym typeface="Symbol" pitchFamily="18" charset="2"/>
              </a:rPr>
              <a:t>n</a:t>
            </a:r>
          </a:p>
          <a:p>
            <a:pPr lvl="1" eaLnBrk="1" hangingPunct="1">
              <a:lnSpc>
                <a:spcPct val="110000"/>
              </a:lnSpc>
            </a:pPr>
            <a:r>
              <a:rPr lang="en-US" sz="1800" dirty="0">
                <a:sym typeface="Symbol" pitchFamily="18" charset="2"/>
              </a:rPr>
              <a:t>We’re looping over </a:t>
            </a:r>
            <a:r>
              <a:rPr lang="en-US" sz="1800" i="1" dirty="0" err="1">
                <a:sym typeface="Symbol" pitchFamily="18" charset="2"/>
              </a:rPr>
              <a:t>n</a:t>
            </a:r>
            <a:r>
              <a:rPr lang="en-US" sz="1800" dirty="0" err="1">
                <a:sym typeface="Symbol" pitchFamily="18" charset="2"/>
              </a:rPr>
              <a:t>’s</a:t>
            </a:r>
            <a:r>
              <a:rPr lang="en-US" sz="1800" dirty="0">
                <a:sym typeface="Symbol" pitchFamily="18" charset="2"/>
              </a:rPr>
              <a:t> children</a:t>
            </a:r>
          </a:p>
          <a:p>
            <a:pPr lvl="1" eaLnBrk="1" hangingPunct="1">
              <a:lnSpc>
                <a:spcPct val="110000"/>
              </a:lnSpc>
            </a:pPr>
            <a:r>
              <a:rPr lang="en-US" sz="1800" i="1" dirty="0" err="1">
                <a:sym typeface="Symbol" pitchFamily="18" charset="2"/>
              </a:rPr>
              <a:t>n</a:t>
            </a:r>
            <a:r>
              <a:rPr lang="en-US" sz="1800" dirty="0" err="1">
                <a:sym typeface="Symbol" pitchFamily="18" charset="2"/>
              </a:rPr>
              <a:t>’s</a:t>
            </a:r>
            <a:r>
              <a:rPr lang="en-US" sz="1800" dirty="0">
                <a:sym typeface="Symbol" pitchFamily="18" charset="2"/>
              </a:rPr>
              <a:t> estimate of the </a:t>
            </a:r>
            <a:r>
              <a:rPr lang="en-US" sz="1800" dirty="0" err="1">
                <a:sym typeface="Symbol" pitchFamily="18" charset="2"/>
              </a:rPr>
              <a:t>childrens</a:t>
            </a:r>
            <a:r>
              <a:rPr lang="en-US" sz="1800" dirty="0">
                <a:sym typeface="Symbol" pitchFamily="18" charset="2"/>
              </a:rPr>
              <a:t>’ min is dropping</a:t>
            </a:r>
          </a:p>
          <a:p>
            <a:pPr lvl="1" eaLnBrk="1" hangingPunct="1">
              <a:lnSpc>
                <a:spcPct val="110000"/>
              </a:lnSpc>
            </a:pPr>
            <a:r>
              <a:rPr lang="en-US" sz="1800" dirty="0">
                <a:sym typeface="Symbol" pitchFamily="18" charset="2"/>
              </a:rPr>
              <a:t>Who cares about </a:t>
            </a:r>
            <a:r>
              <a:rPr lang="en-US" sz="1800" i="1" dirty="0" err="1">
                <a:sym typeface="Symbol" pitchFamily="18" charset="2"/>
              </a:rPr>
              <a:t>n</a:t>
            </a:r>
            <a:r>
              <a:rPr lang="en-US" sz="1800" dirty="0" err="1">
                <a:sym typeface="Symbol" pitchFamily="18" charset="2"/>
              </a:rPr>
              <a:t>’s</a:t>
            </a:r>
            <a:r>
              <a:rPr lang="en-US" sz="1800" dirty="0">
                <a:sym typeface="Symbol" pitchFamily="18" charset="2"/>
              </a:rPr>
              <a:t> value?  MAX</a:t>
            </a:r>
          </a:p>
          <a:p>
            <a:pPr lvl="1" eaLnBrk="1" hangingPunct="1">
              <a:lnSpc>
                <a:spcPct val="110000"/>
              </a:lnSpc>
            </a:pPr>
            <a:r>
              <a:rPr lang="en-US" sz="1800" dirty="0">
                <a:sym typeface="Symbol" pitchFamily="18" charset="2"/>
              </a:rPr>
              <a:t>Let </a:t>
            </a:r>
            <a:r>
              <a:rPr lang="en-US" sz="1800" i="1" dirty="0">
                <a:sym typeface="Symbol" pitchFamily="18" charset="2"/>
              </a:rPr>
              <a:t>a</a:t>
            </a:r>
            <a:r>
              <a:rPr lang="en-US" sz="1800" dirty="0"/>
              <a:t> be the best value that MAX can get at any choice point along the current path from the root</a:t>
            </a:r>
          </a:p>
          <a:p>
            <a:pPr lvl="1" eaLnBrk="1" hangingPunct="1">
              <a:lnSpc>
                <a:spcPct val="110000"/>
              </a:lnSpc>
            </a:pPr>
            <a:r>
              <a:rPr lang="en-US" sz="1800" dirty="0"/>
              <a:t>If </a:t>
            </a:r>
            <a:r>
              <a:rPr lang="en-US" sz="1800" i="1" dirty="0"/>
              <a:t>n</a:t>
            </a:r>
            <a:r>
              <a:rPr lang="en-US" sz="1800" dirty="0"/>
              <a:t> becomes worse than </a:t>
            </a:r>
            <a:r>
              <a:rPr lang="en-US" sz="1800" i="1" dirty="0">
                <a:sym typeface="Symbol" pitchFamily="18" charset="2"/>
              </a:rPr>
              <a:t>a</a:t>
            </a:r>
            <a:r>
              <a:rPr lang="en-US" sz="1800" dirty="0"/>
              <a:t>, MAX will avoid it, so we can stop considering </a:t>
            </a:r>
            <a:r>
              <a:rPr lang="en-US" sz="1800" i="1" dirty="0" err="1"/>
              <a:t>n</a:t>
            </a:r>
            <a:r>
              <a:rPr lang="en-US" sz="1800" dirty="0" err="1"/>
              <a:t>’s</a:t>
            </a:r>
            <a:r>
              <a:rPr lang="en-US" sz="1800" dirty="0"/>
              <a:t> other children (it’s already bad enough that it won’t be played)</a:t>
            </a:r>
          </a:p>
          <a:p>
            <a:pPr lvl="1" eaLnBrk="1" hangingPunct="1">
              <a:lnSpc>
                <a:spcPct val="110000"/>
              </a:lnSpc>
            </a:pPr>
            <a:endParaRPr lang="en-US" sz="1800" dirty="0"/>
          </a:p>
          <a:p>
            <a:pPr>
              <a:lnSpc>
                <a:spcPct val="110000"/>
              </a:lnSpc>
            </a:pPr>
            <a:r>
              <a:rPr lang="en-US" sz="2000" dirty="0"/>
              <a:t>MAX version is symmetric</a:t>
            </a:r>
            <a:endParaRPr lang="en-US" sz="1800" dirty="0"/>
          </a:p>
        </p:txBody>
      </p:sp>
      <p:sp>
        <p:nvSpPr>
          <p:cNvPr id="23556" name="Text Box 4"/>
          <p:cNvSpPr txBox="1">
            <a:spLocks noChangeArrowheads="1"/>
          </p:cNvSpPr>
          <p:nvPr/>
        </p:nvSpPr>
        <p:spPr bwMode="auto">
          <a:xfrm>
            <a:off x="6023992" y="1995765"/>
            <a:ext cx="635110" cy="369332"/>
          </a:xfrm>
          <a:prstGeom prst="rect">
            <a:avLst/>
          </a:prstGeom>
          <a:noFill/>
          <a:ln w="12700">
            <a:noFill/>
            <a:miter lim="800000"/>
            <a:headEnd/>
            <a:tailEnd/>
          </a:ln>
        </p:spPr>
        <p:txBody>
          <a:bodyPr wrap="none" anchor="ctr">
            <a:spAutoFit/>
          </a:bodyPr>
          <a:lstStyle/>
          <a:p>
            <a:r>
              <a:rPr lang="en-US" dirty="0">
                <a:latin typeface="Calibri" pitchFamily="34" charset="0"/>
              </a:rPr>
              <a:t>MAX</a:t>
            </a:r>
          </a:p>
        </p:txBody>
      </p:sp>
      <p:sp>
        <p:nvSpPr>
          <p:cNvPr id="23557" name="Text Box 5"/>
          <p:cNvSpPr txBox="1">
            <a:spLocks noChangeArrowheads="1"/>
          </p:cNvSpPr>
          <p:nvPr/>
        </p:nvSpPr>
        <p:spPr bwMode="auto">
          <a:xfrm>
            <a:off x="6023992" y="2819400"/>
            <a:ext cx="608013" cy="369888"/>
          </a:xfrm>
          <a:prstGeom prst="rect">
            <a:avLst/>
          </a:prstGeom>
          <a:noFill/>
          <a:ln w="12700">
            <a:noFill/>
            <a:miter lim="800000"/>
            <a:headEnd/>
            <a:tailEnd/>
          </a:ln>
        </p:spPr>
        <p:txBody>
          <a:bodyPr wrap="none" anchor="ctr">
            <a:spAutoFit/>
          </a:bodyPr>
          <a:lstStyle/>
          <a:p>
            <a:r>
              <a:rPr lang="en-US" dirty="0">
                <a:latin typeface="Calibri" pitchFamily="34" charset="0"/>
              </a:rPr>
              <a:t>MIN</a:t>
            </a:r>
          </a:p>
        </p:txBody>
      </p:sp>
      <p:sp>
        <p:nvSpPr>
          <p:cNvPr id="23558" name="Text Box 6"/>
          <p:cNvSpPr txBox="1">
            <a:spLocks noChangeArrowheads="1"/>
          </p:cNvSpPr>
          <p:nvPr/>
        </p:nvSpPr>
        <p:spPr bwMode="auto">
          <a:xfrm>
            <a:off x="6023992" y="4205565"/>
            <a:ext cx="635110" cy="369332"/>
          </a:xfrm>
          <a:prstGeom prst="rect">
            <a:avLst/>
          </a:prstGeom>
          <a:noFill/>
          <a:ln w="12700">
            <a:noFill/>
            <a:miter lim="800000"/>
            <a:headEnd/>
            <a:tailEnd/>
          </a:ln>
        </p:spPr>
        <p:txBody>
          <a:bodyPr wrap="none" anchor="ctr">
            <a:spAutoFit/>
          </a:bodyPr>
          <a:lstStyle/>
          <a:p>
            <a:r>
              <a:rPr lang="en-US" dirty="0">
                <a:latin typeface="Calibri" pitchFamily="34" charset="0"/>
              </a:rPr>
              <a:t>MAX</a:t>
            </a:r>
          </a:p>
        </p:txBody>
      </p:sp>
      <p:sp>
        <p:nvSpPr>
          <p:cNvPr id="23559" name="Text Box 7"/>
          <p:cNvSpPr txBox="1">
            <a:spLocks noChangeArrowheads="1"/>
          </p:cNvSpPr>
          <p:nvPr/>
        </p:nvSpPr>
        <p:spPr bwMode="auto">
          <a:xfrm>
            <a:off x="6023992" y="4967288"/>
            <a:ext cx="608013" cy="369887"/>
          </a:xfrm>
          <a:prstGeom prst="rect">
            <a:avLst/>
          </a:prstGeom>
          <a:noFill/>
          <a:ln w="12700">
            <a:noFill/>
            <a:miter lim="800000"/>
            <a:headEnd/>
            <a:tailEnd/>
          </a:ln>
        </p:spPr>
        <p:txBody>
          <a:bodyPr wrap="none" anchor="ctr">
            <a:spAutoFit/>
          </a:bodyPr>
          <a:lstStyle/>
          <a:p>
            <a:r>
              <a:rPr lang="en-US" dirty="0">
                <a:latin typeface="Calibri" pitchFamily="34" charset="0"/>
              </a:rPr>
              <a:t>MIN</a:t>
            </a:r>
          </a:p>
        </p:txBody>
      </p:sp>
      <p:sp>
        <p:nvSpPr>
          <p:cNvPr id="23560" name="AutoShape 8"/>
          <p:cNvSpPr>
            <a:spLocks noChangeArrowheads="1"/>
          </p:cNvSpPr>
          <p:nvPr/>
        </p:nvSpPr>
        <p:spPr bwMode="auto">
          <a:xfrm flipV="1">
            <a:off x="7541642"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7730555"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8532242"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7732142"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8303642"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6398642"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8913242"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8653686"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7390830"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8430642"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8379842"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8494142"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9084692"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8692579"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8894192" y="5543550"/>
            <a:ext cx="457200" cy="38100"/>
          </a:xfrm>
          <a:prstGeom prst="straightConnector1">
            <a:avLst/>
          </a:prstGeom>
          <a:noFill/>
          <a:ln w="12700">
            <a:solidFill>
              <a:schemeClr val="tx1"/>
            </a:solidFill>
            <a:round/>
            <a:headEnd/>
            <a:tailEnd type="triangle" w="med" len="med"/>
          </a:ln>
        </p:spPr>
      </p:cxnSp>
      <p:sp>
        <p:nvSpPr>
          <p:cNvPr id="2" name="Date Placeholder 1"/>
          <p:cNvSpPr>
            <a:spLocks noGrp="1"/>
          </p:cNvSpPr>
          <p:nvPr>
            <p:ph type="dt" sz="half" idx="10"/>
          </p:nvPr>
        </p:nvSpPr>
        <p:spPr/>
        <p:txBody>
          <a:bodyPr/>
          <a:lstStyle/>
          <a:p>
            <a:pPr>
              <a:defRPr/>
            </a:pPr>
            <a:fld id="{4ED2943E-64D2-41C6-915F-48393431E844}"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28</a:t>
            </a:fld>
            <a:endParaRPr lang="en-US"/>
          </a:p>
        </p:txBody>
      </p:sp>
    </p:spTree>
    <p:extLst>
      <p:ext uri="{BB962C8B-B14F-4D97-AF65-F5344CB8AC3E}">
        <p14:creationId xmlns:p14="http://schemas.microsoft.com/office/powerpoint/2010/main" val="11392891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99856" y="2989260"/>
            <a:ext cx="4672136" cy="264954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4680" y="3048000"/>
            <a:ext cx="4680520" cy="2590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4935488" y="3159224"/>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000" b="0" i="0" u="none" strike="noStrike" kern="0" cap="none" spc="0" normalizeH="0" baseline="0" noProof="0" dirty="0">
                <a:ln>
                  <a:noFill/>
                </a:ln>
                <a:solidFill>
                  <a:srgbClr val="C00000"/>
                </a:solidFill>
                <a:effectLst/>
                <a:uLnTx/>
                <a:uFillTx/>
                <a:latin typeface="Calibri" pitchFamily="34" charset="0"/>
              </a:rPr>
              <a:t>def min-value(state</a:t>
            </a:r>
            <a:r>
              <a:rPr lang="en-US" sz="2000" kern="0" dirty="0">
                <a:solidFill>
                  <a:srgbClr val="C00000"/>
                </a:solidFill>
                <a:latin typeface="Calibri" pitchFamily="34" charset="0"/>
              </a:rPr>
              <a:t>, </a:t>
            </a:r>
            <a:r>
              <a:rPr lang="el-GR" sz="2000" kern="0" dirty="0">
                <a:solidFill>
                  <a:srgbClr val="C00000"/>
                </a:solidFill>
                <a:latin typeface="Calibri" pitchFamily="34" charset="0"/>
              </a:rPr>
              <a:t>α</a:t>
            </a:r>
            <a:r>
              <a:rPr lang="en-US" sz="2000" kern="0" dirty="0">
                <a:solidFill>
                  <a:srgbClr val="C00000"/>
                </a:solidFill>
                <a:latin typeface="Calibri" pitchFamily="34" charset="0"/>
              </a:rPr>
              <a:t>, </a:t>
            </a:r>
            <a:r>
              <a:rPr lang="el-GR" sz="2000" kern="0" dirty="0">
                <a:solidFill>
                  <a:srgbClr val="C00000"/>
                </a:solidFill>
                <a:latin typeface="Calibri" pitchFamily="34" charset="0"/>
              </a:rPr>
              <a:t>β</a:t>
            </a:r>
            <a:r>
              <a:rPr kumimoji="0" lang="en-US" sz="2000" b="0" i="0" u="none" strike="noStrike" kern="0" cap="none" spc="0" normalizeH="0" baseline="0" noProof="0" dirty="0">
                <a:ln>
                  <a:noFill/>
                </a:ln>
                <a:solidFill>
                  <a:srgbClr val="C00000"/>
                </a:solidFill>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initialize v = </a:t>
            </a:r>
            <a:r>
              <a:rPr lang="en-US" sz="2000" kern="0" dirty="0">
                <a:latin typeface="Times New Roman" pitchFamily="18" charset="0"/>
                <a:cs typeface="Times New Roman" pitchFamily="18" charset="0"/>
              </a:rPr>
              <a:t>+</a:t>
            </a:r>
            <a:r>
              <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000" kern="0" dirty="0">
                <a:latin typeface="Calibri" pitchFamily="34" charset="0"/>
              </a:rPr>
              <a:t>v = min(v, </a:t>
            </a:r>
            <a:r>
              <a:rPr kumimoji="0" lang="en-US" sz="2000" b="0" i="0" u="none" strike="noStrike" kern="0" cap="none" spc="0" normalizeH="0" baseline="0" noProof="0" dirty="0">
                <a:ln>
                  <a:noFill/>
                </a:ln>
                <a:solidFill>
                  <a:srgbClr val="7030A0"/>
                </a:solidFill>
                <a:effectLst/>
                <a:uLnTx/>
                <a:uFillTx/>
                <a:latin typeface="Calibri" pitchFamily="34" charset="0"/>
              </a:rPr>
              <a:t>value(successor</a:t>
            </a:r>
            <a:r>
              <a:rPr lang="en-US" sz="2000" kern="0" dirty="0">
                <a:solidFill>
                  <a:srgbClr val="7030A0"/>
                </a:solidFill>
                <a:latin typeface="Calibri" pitchFamily="34" charset="0"/>
              </a:rPr>
              <a:t>, </a:t>
            </a:r>
            <a:r>
              <a:rPr lang="el-GR" sz="2000" kern="0" dirty="0">
                <a:solidFill>
                  <a:srgbClr val="7030A0"/>
                </a:solidFill>
                <a:latin typeface="Calibri" pitchFamily="34" charset="0"/>
              </a:rPr>
              <a:t>α</a:t>
            </a:r>
            <a:r>
              <a:rPr lang="en-US" sz="2000" kern="0" dirty="0">
                <a:solidFill>
                  <a:srgbClr val="7030A0"/>
                </a:solidFill>
                <a:latin typeface="Calibri" pitchFamily="34" charset="0"/>
              </a:rPr>
              <a:t>, </a:t>
            </a:r>
            <a:r>
              <a:rPr lang="el-GR" sz="2000" kern="0" dirty="0">
                <a:solidFill>
                  <a:srgbClr val="7030A0"/>
                </a:solidFill>
                <a:latin typeface="Calibri" pitchFamily="34" charset="0"/>
              </a:rPr>
              <a:t>β</a:t>
            </a:r>
            <a:r>
              <a:rPr kumimoji="0" lang="en-US" sz="2000" b="0" i="0" u="none" strike="noStrike" kern="0" cap="none" spc="0" normalizeH="0" baseline="0" noProof="0" dirty="0">
                <a:ln>
                  <a:noFill/>
                </a:ln>
                <a:solidFill>
                  <a:srgbClr val="7030A0"/>
                </a:solidFill>
                <a:effectLst/>
                <a:uLnTx/>
                <a:uFillTx/>
                <a:latin typeface="Calibri" pitchFamily="34" charset="0"/>
              </a:rPr>
              <a:t>)</a:t>
            </a:r>
            <a:r>
              <a:rPr kumimoji="0" lang="en-US" sz="20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000" kern="0" dirty="0">
                <a:latin typeface="Calibri" pitchFamily="34" charset="0"/>
              </a:rPr>
              <a:t>if v ≤ </a:t>
            </a:r>
            <a:r>
              <a:rPr lang="el-GR" sz="2000" kern="0" dirty="0">
                <a:latin typeface="Calibri" pitchFamily="34" charset="0"/>
              </a:rPr>
              <a:t>α</a:t>
            </a:r>
            <a:r>
              <a:rPr lang="en-US" sz="2000" kern="0" dirty="0">
                <a:latin typeface="Calibri" pitchFamily="34" charset="0"/>
              </a:rPr>
              <a:t> return v</a:t>
            </a:r>
            <a:endParaRPr kumimoji="0" lang="en-US" sz="20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000" kern="0" dirty="0">
                <a:latin typeface="Calibri" pitchFamily="34" charset="0"/>
              </a:rPr>
              <a:t>β </a:t>
            </a:r>
            <a:r>
              <a:rPr lang="en-US" sz="2000" kern="0" dirty="0">
                <a:latin typeface="Calibri" pitchFamily="34" charset="0"/>
              </a:rPr>
              <a:t>= min(</a:t>
            </a:r>
            <a:r>
              <a:rPr lang="el-GR" sz="2000" kern="0" dirty="0">
                <a:latin typeface="Calibri" pitchFamily="34" charset="0"/>
              </a:rPr>
              <a:t>β</a:t>
            </a:r>
            <a:r>
              <a:rPr lang="en-US" sz="2000" kern="0" dirty="0">
                <a:latin typeface="Calibri" pitchFamily="34" charset="0"/>
              </a:rPr>
              <a:t>, v)</a:t>
            </a:r>
            <a:endParaRPr kumimoji="0" lang="en-US" sz="20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127720" y="3048000"/>
            <a:ext cx="4968552"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05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000" b="0" i="0" u="none" strike="noStrike" kern="0" cap="none" spc="0" normalizeH="0" baseline="0" noProof="0" dirty="0">
                <a:ln>
                  <a:noFill/>
                </a:ln>
                <a:solidFill>
                  <a:srgbClr val="0066CC"/>
                </a:solidFill>
                <a:effectLst/>
                <a:uLnTx/>
                <a:uFillTx/>
                <a:latin typeface="Calibri" pitchFamily="34" charset="0"/>
              </a:rPr>
              <a:t>def max-value(state, </a:t>
            </a:r>
            <a:r>
              <a:rPr lang="el-GR" sz="2000" kern="0" dirty="0">
                <a:solidFill>
                  <a:srgbClr val="0066CC"/>
                </a:solidFill>
                <a:latin typeface="Calibri" pitchFamily="34" charset="0"/>
              </a:rPr>
              <a:t>α</a:t>
            </a:r>
            <a:r>
              <a:rPr lang="en-US" sz="2000" kern="0" dirty="0">
                <a:solidFill>
                  <a:srgbClr val="0066CC"/>
                </a:solidFill>
                <a:latin typeface="Calibri" pitchFamily="34" charset="0"/>
              </a:rPr>
              <a:t>, </a:t>
            </a:r>
            <a:r>
              <a:rPr lang="el-GR" sz="2000" kern="0" dirty="0">
                <a:solidFill>
                  <a:srgbClr val="0066CC"/>
                </a:solidFill>
                <a:latin typeface="Calibri" pitchFamily="34" charset="0"/>
              </a:rPr>
              <a:t>β</a:t>
            </a:r>
            <a:r>
              <a:rPr kumimoji="0" lang="en-US" sz="2000" b="0" i="0" u="none" strike="noStrike" kern="0" cap="none" spc="0" normalizeH="0" baseline="0" noProof="0" dirty="0">
                <a:ln>
                  <a:noFill/>
                </a:ln>
                <a:solidFill>
                  <a:srgbClr val="0066CC"/>
                </a:solidFill>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initialize v = </a:t>
            </a:r>
            <a:r>
              <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000" b="0" i="0" u="none" strike="noStrike" kern="0" cap="none" spc="0" normalizeH="0" baseline="0" noProof="0" dirty="0">
                <a:ln>
                  <a:noFill/>
                </a:ln>
                <a:solidFill>
                  <a:schemeClr val="tx1"/>
                </a:solidFill>
                <a:effectLst/>
                <a:uLnTx/>
                <a:uFillTx/>
                <a:latin typeface="Calibri" pitchFamily="34" charset="0"/>
              </a:rPr>
              <a:t>v = </a:t>
            </a:r>
            <a:r>
              <a:rPr lang="en-US" sz="2000" kern="0" noProof="0" dirty="0">
                <a:latin typeface="Calibri" pitchFamily="34" charset="0"/>
              </a:rPr>
              <a:t>max(v, </a:t>
            </a:r>
            <a:r>
              <a:rPr kumimoji="0" lang="en-US" sz="2000" b="0" i="0" u="none" strike="noStrike" kern="0" cap="none" spc="0" normalizeH="0" baseline="0" noProof="0" dirty="0">
                <a:ln>
                  <a:noFill/>
                </a:ln>
                <a:solidFill>
                  <a:srgbClr val="7030A0"/>
                </a:solidFill>
                <a:effectLst/>
                <a:uLnTx/>
                <a:uFillTx/>
                <a:latin typeface="Calibri" pitchFamily="34" charset="0"/>
              </a:rPr>
              <a:t>value(successor</a:t>
            </a:r>
            <a:r>
              <a:rPr lang="en-US" sz="2000" kern="0" dirty="0">
                <a:solidFill>
                  <a:srgbClr val="7030A0"/>
                </a:solidFill>
                <a:latin typeface="Calibri" pitchFamily="34" charset="0"/>
              </a:rPr>
              <a:t>, </a:t>
            </a:r>
            <a:r>
              <a:rPr lang="el-GR" sz="2000" kern="0" dirty="0">
                <a:solidFill>
                  <a:srgbClr val="7030A0"/>
                </a:solidFill>
                <a:latin typeface="Calibri" pitchFamily="34" charset="0"/>
              </a:rPr>
              <a:t>α</a:t>
            </a:r>
            <a:r>
              <a:rPr lang="en-US" sz="2000" kern="0" dirty="0">
                <a:solidFill>
                  <a:srgbClr val="7030A0"/>
                </a:solidFill>
                <a:latin typeface="Calibri" pitchFamily="34" charset="0"/>
              </a:rPr>
              <a:t>, </a:t>
            </a:r>
            <a:r>
              <a:rPr lang="el-GR" sz="2000" kern="0" dirty="0">
                <a:solidFill>
                  <a:srgbClr val="7030A0"/>
                </a:solidFill>
                <a:latin typeface="Calibri" pitchFamily="34" charset="0"/>
              </a:rPr>
              <a:t>β</a:t>
            </a:r>
            <a:r>
              <a:rPr kumimoji="0" lang="en-US" sz="2000" b="0" i="0" u="none" strike="noStrike" kern="0" cap="none" spc="0" normalizeH="0" baseline="0" noProof="0" dirty="0">
                <a:ln>
                  <a:noFill/>
                </a:ln>
                <a:solidFill>
                  <a:srgbClr val="7030A0"/>
                </a:solidFill>
                <a:effectLst/>
                <a:uLnTx/>
                <a:uFillTx/>
                <a:latin typeface="Calibri" pitchFamily="34" charset="0"/>
              </a:rPr>
              <a:t>)</a:t>
            </a:r>
            <a:r>
              <a:rPr lang="en-US" sz="2000" kern="0" dirty="0">
                <a:latin typeface="Calibri" pitchFamily="34" charset="0"/>
              </a:rPr>
              <a:t>)</a:t>
            </a:r>
            <a:endParaRPr kumimoji="0" lang="en-US" sz="20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000" kern="0" baseline="0" dirty="0">
                <a:latin typeface="Calibri" pitchFamily="34" charset="0"/>
              </a:rPr>
              <a:t>if</a:t>
            </a:r>
            <a:r>
              <a:rPr lang="en-US" sz="2000" kern="0" dirty="0">
                <a:latin typeface="Calibri" pitchFamily="34" charset="0"/>
              </a:rPr>
              <a:t> v ≥ </a:t>
            </a:r>
            <a:r>
              <a:rPr lang="el-GR" sz="2000" kern="0" dirty="0">
                <a:latin typeface="Calibri" pitchFamily="34" charset="0"/>
              </a:rPr>
              <a:t>β</a:t>
            </a:r>
            <a:r>
              <a:rPr lang="en-US" sz="2000" kern="0" dirty="0">
                <a:latin typeface="Calibri" pitchFamily="34" charset="0"/>
              </a:rPr>
              <a:t> return v</a:t>
            </a:r>
          </a:p>
          <a:p>
            <a:pPr marL="1142942" lvl="2" indent="-228589">
              <a:lnSpc>
                <a:spcPct val="80000"/>
              </a:lnSpc>
              <a:spcBef>
                <a:spcPct val="20000"/>
              </a:spcBef>
              <a:buClr>
                <a:schemeClr val="accent2"/>
              </a:buClr>
            </a:pPr>
            <a:r>
              <a:rPr lang="el-GR" sz="2000" kern="0" dirty="0">
                <a:latin typeface="Calibri" pitchFamily="34" charset="0"/>
              </a:rPr>
              <a:t>α</a:t>
            </a:r>
            <a:r>
              <a:rPr lang="en-US" sz="2000" kern="0" dirty="0">
                <a:latin typeface="Calibri" pitchFamily="34" charset="0"/>
              </a:rPr>
              <a:t> = max(</a:t>
            </a:r>
            <a:r>
              <a:rPr lang="el-GR" sz="2000" kern="0" dirty="0">
                <a:latin typeface="Calibri" pitchFamily="34" charset="0"/>
              </a:rPr>
              <a:t>α</a:t>
            </a:r>
            <a:r>
              <a:rPr lang="en-US" sz="2000" kern="0" dirty="0">
                <a:latin typeface="Calibri" pitchFamily="34" charset="0"/>
              </a:rPr>
              <a:t>, v)</a:t>
            </a:r>
            <a:endParaRPr kumimoji="0" lang="en-US" sz="20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2472408"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1032792"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
        <p:nvSpPr>
          <p:cNvPr id="2" name="Date Placeholder 1"/>
          <p:cNvSpPr>
            <a:spLocks noGrp="1"/>
          </p:cNvSpPr>
          <p:nvPr>
            <p:ph type="dt" sz="half" idx="10"/>
          </p:nvPr>
        </p:nvSpPr>
        <p:spPr/>
        <p:txBody>
          <a:bodyPr/>
          <a:lstStyle/>
          <a:p>
            <a:pPr>
              <a:defRPr/>
            </a:pPr>
            <a:fld id="{DC33C072-3E27-442D-9AAC-34F062CC3844}"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29</a:t>
            </a:fld>
            <a:endParaRPr lang="en-US"/>
          </a:p>
        </p:txBody>
      </p:sp>
    </p:spTree>
    <p:extLst>
      <p:ext uri="{BB962C8B-B14F-4D97-AF65-F5344CB8AC3E}">
        <p14:creationId xmlns:p14="http://schemas.microsoft.com/office/powerpoint/2010/main" val="1873386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9816" y="2340266"/>
            <a:ext cx="4995367" cy="3907550"/>
          </a:xfrm>
          <a:prstGeom prst="rect">
            <a:avLst/>
          </a:prstGeom>
          <a:noFill/>
        </p:spPr>
      </p:pic>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0" y="1295400"/>
            <a:ext cx="4800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sp>
        <p:nvSpPr>
          <p:cNvPr id="8" name="Rectangle 7"/>
          <p:cNvSpPr/>
          <p:nvPr/>
        </p:nvSpPr>
        <p:spPr>
          <a:xfrm>
            <a:off x="5447927" y="2340304"/>
            <a:ext cx="1114103" cy="3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62030" y="2340304"/>
            <a:ext cx="647327" cy="3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09358" y="2340304"/>
            <a:ext cx="1262906" cy="3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72264" y="2340304"/>
            <a:ext cx="1072952" cy="3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fld id="{7C2FB9DB-E086-424B-8BEA-909509CE79C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a:t>
            </a:fld>
            <a:endParaRPr lang="en-US"/>
          </a:p>
        </p:txBody>
      </p:sp>
    </p:spTree>
    <p:extLst>
      <p:ext uri="{BB962C8B-B14F-4D97-AF65-F5344CB8AC3E}">
        <p14:creationId xmlns:p14="http://schemas.microsoft.com/office/powerpoint/2010/main" val="32268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a:xfrm>
            <a:off x="119336" y="1600202"/>
            <a:ext cx="8669867" cy="4525963"/>
          </a:xfrm>
        </p:spPr>
        <p:txBody>
          <a:bodyPr>
            <a:normAutofit fontScale="92500" lnSpcReduction="20000"/>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7506072"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6744072"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8268072"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6744072"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7887072"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8649072"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p:cNvCxnSpPr>
          <p:nvPr/>
        </p:nvCxnSpPr>
        <p:spPr bwMode="auto">
          <a:xfrm flipH="1">
            <a:off x="6934572" y="2715064"/>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696572"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934572"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8077572"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8458572"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909297"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8725272"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
        <p:nvSpPr>
          <p:cNvPr id="2" name="Date Placeholder 1"/>
          <p:cNvSpPr>
            <a:spLocks noGrp="1"/>
          </p:cNvSpPr>
          <p:nvPr>
            <p:ph type="dt" sz="half" idx="10"/>
          </p:nvPr>
        </p:nvSpPr>
        <p:spPr/>
        <p:txBody>
          <a:bodyPr/>
          <a:lstStyle/>
          <a:p>
            <a:pPr>
              <a:defRPr/>
            </a:pPr>
            <a:fld id="{5E146670-6B8E-4D6B-8324-D6FAAB7ED29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30</a:t>
            </a:fld>
            <a:endParaRPr lang="en-US"/>
          </a:p>
        </p:txBody>
      </p:sp>
    </p:spTree>
    <p:extLst>
      <p:ext uri="{BB962C8B-B14F-4D97-AF65-F5344CB8AC3E}">
        <p14:creationId xmlns:p14="http://schemas.microsoft.com/office/powerpoint/2010/main" val="1810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5e0ab724e3_0_35"/>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Alpha-Beta Pruning</a:t>
            </a:r>
            <a:endParaRPr sz="3000">
              <a:solidFill>
                <a:srgbClr val="000000"/>
              </a:solidFill>
              <a:latin typeface="Calibri"/>
              <a:ea typeface="Calibri"/>
              <a:cs typeface="Calibri"/>
              <a:sym typeface="Calibri"/>
            </a:endParaRPr>
          </a:p>
        </p:txBody>
      </p:sp>
      <p:pic>
        <p:nvPicPr>
          <p:cNvPr id="244" name="Google Shape;244;g5e0ab724e3_0_35"/>
          <p:cNvPicPr preferRelativeResize="0"/>
          <p:nvPr/>
        </p:nvPicPr>
        <p:blipFill rotWithShape="1">
          <a:blip r:embed="rId3">
            <a:alphaModFix/>
          </a:blip>
          <a:srcRect/>
          <a:stretch/>
        </p:blipFill>
        <p:spPr>
          <a:xfrm>
            <a:off x="407368" y="2572080"/>
            <a:ext cx="8839201" cy="2203370"/>
          </a:xfrm>
          <a:prstGeom prst="rect">
            <a:avLst/>
          </a:prstGeom>
          <a:noFill/>
          <a:ln>
            <a:noFill/>
          </a:ln>
        </p:spPr>
      </p:pic>
      <p:sp>
        <p:nvSpPr>
          <p:cNvPr id="2" name="Date Placeholder 1"/>
          <p:cNvSpPr>
            <a:spLocks noGrp="1"/>
          </p:cNvSpPr>
          <p:nvPr>
            <p:ph type="dt" sz="half" idx="10"/>
          </p:nvPr>
        </p:nvSpPr>
        <p:spPr/>
        <p:txBody>
          <a:bodyPr/>
          <a:lstStyle/>
          <a:p>
            <a:pPr>
              <a:defRPr/>
            </a:pPr>
            <a:fld id="{0B0E6F1A-E053-478D-9C23-E5543045206A}"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31</a:t>
            </a:fld>
            <a:endParaRPr lang="en-US"/>
          </a:p>
        </p:txBody>
      </p:sp>
    </p:spTree>
    <p:extLst>
      <p:ext uri="{BB962C8B-B14F-4D97-AF65-F5344CB8AC3E}">
        <p14:creationId xmlns:p14="http://schemas.microsoft.com/office/powerpoint/2010/main" val="949443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5e0ab724e3_0_48"/>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Alpha-Beta Pruning</a:t>
            </a:r>
            <a:endParaRPr sz="3000">
              <a:solidFill>
                <a:srgbClr val="000000"/>
              </a:solidFill>
              <a:latin typeface="Calibri"/>
              <a:ea typeface="Calibri"/>
              <a:cs typeface="Calibri"/>
              <a:sym typeface="Calibri"/>
            </a:endParaRPr>
          </a:p>
        </p:txBody>
      </p:sp>
      <p:pic>
        <p:nvPicPr>
          <p:cNvPr id="251" name="Google Shape;251;g5e0ab724e3_0_48"/>
          <p:cNvPicPr preferRelativeResize="0"/>
          <p:nvPr/>
        </p:nvPicPr>
        <p:blipFill rotWithShape="1">
          <a:blip r:embed="rId3">
            <a:alphaModFix/>
          </a:blip>
          <a:srcRect/>
          <a:stretch/>
        </p:blipFill>
        <p:spPr>
          <a:xfrm>
            <a:off x="407368" y="2724480"/>
            <a:ext cx="8839200" cy="2109452"/>
          </a:xfrm>
          <a:prstGeom prst="rect">
            <a:avLst/>
          </a:prstGeom>
          <a:noFill/>
          <a:ln>
            <a:noFill/>
          </a:ln>
        </p:spPr>
      </p:pic>
      <p:sp>
        <p:nvSpPr>
          <p:cNvPr id="2" name="Date Placeholder 1"/>
          <p:cNvSpPr>
            <a:spLocks noGrp="1"/>
          </p:cNvSpPr>
          <p:nvPr>
            <p:ph type="dt" sz="half" idx="10"/>
          </p:nvPr>
        </p:nvSpPr>
        <p:spPr/>
        <p:txBody>
          <a:bodyPr/>
          <a:lstStyle/>
          <a:p>
            <a:pPr>
              <a:defRPr/>
            </a:pPr>
            <a:fld id="{1B156A03-37D2-4381-B8E9-0E188BC7DA82}"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32</a:t>
            </a:fld>
            <a:endParaRPr lang="en-US"/>
          </a:p>
        </p:txBody>
      </p:sp>
    </p:spTree>
    <p:extLst>
      <p:ext uri="{BB962C8B-B14F-4D97-AF65-F5344CB8AC3E}">
        <p14:creationId xmlns:p14="http://schemas.microsoft.com/office/powerpoint/2010/main" val="3078813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5e0ab724e3_0_59"/>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Alpha-Beta Pruning</a:t>
            </a:r>
            <a:endParaRPr sz="3000">
              <a:solidFill>
                <a:srgbClr val="000000"/>
              </a:solidFill>
              <a:latin typeface="Calibri"/>
              <a:ea typeface="Calibri"/>
              <a:cs typeface="Calibri"/>
              <a:sym typeface="Calibri"/>
            </a:endParaRPr>
          </a:p>
        </p:txBody>
      </p:sp>
      <p:pic>
        <p:nvPicPr>
          <p:cNvPr id="258" name="Google Shape;258;g5e0ab724e3_0_59"/>
          <p:cNvPicPr preferRelativeResize="0"/>
          <p:nvPr/>
        </p:nvPicPr>
        <p:blipFill rotWithShape="1">
          <a:blip r:embed="rId3">
            <a:alphaModFix/>
          </a:blip>
          <a:srcRect/>
          <a:stretch/>
        </p:blipFill>
        <p:spPr>
          <a:xfrm>
            <a:off x="263352" y="2911486"/>
            <a:ext cx="8839201" cy="1970903"/>
          </a:xfrm>
          <a:prstGeom prst="rect">
            <a:avLst/>
          </a:prstGeom>
          <a:noFill/>
          <a:ln>
            <a:noFill/>
          </a:ln>
        </p:spPr>
      </p:pic>
      <p:sp>
        <p:nvSpPr>
          <p:cNvPr id="2" name="Date Placeholder 1"/>
          <p:cNvSpPr>
            <a:spLocks noGrp="1"/>
          </p:cNvSpPr>
          <p:nvPr>
            <p:ph type="dt" sz="half" idx="10"/>
          </p:nvPr>
        </p:nvSpPr>
        <p:spPr/>
        <p:txBody>
          <a:bodyPr/>
          <a:lstStyle/>
          <a:p>
            <a:pPr>
              <a:defRPr/>
            </a:pPr>
            <a:fld id="{CC2F4632-88A6-4045-9A7D-955F0C1A27B9}"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33</a:t>
            </a:fld>
            <a:endParaRPr lang="en-US"/>
          </a:p>
        </p:txBody>
      </p:sp>
    </p:spTree>
    <p:extLst>
      <p:ext uri="{BB962C8B-B14F-4D97-AF65-F5344CB8AC3E}">
        <p14:creationId xmlns:p14="http://schemas.microsoft.com/office/powerpoint/2010/main" val="16422827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6dcfc65f3e_0_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265" name="Google Shape;265;g6dcfc65f3e_0_0"/>
          <p:cNvPicPr preferRelativeResize="0"/>
          <p:nvPr/>
        </p:nvPicPr>
        <p:blipFill>
          <a:blip r:embed="rId3">
            <a:alphaModFix/>
          </a:blip>
          <a:stretch>
            <a:fillRect/>
          </a:stretch>
        </p:blipFill>
        <p:spPr>
          <a:xfrm>
            <a:off x="734858" y="1124280"/>
            <a:ext cx="8277225" cy="4905375"/>
          </a:xfrm>
          <a:prstGeom prst="rect">
            <a:avLst/>
          </a:prstGeom>
          <a:noFill/>
          <a:ln>
            <a:noFill/>
          </a:ln>
        </p:spPr>
      </p:pic>
      <p:sp>
        <p:nvSpPr>
          <p:cNvPr id="2" name="Date Placeholder 1"/>
          <p:cNvSpPr>
            <a:spLocks noGrp="1"/>
          </p:cNvSpPr>
          <p:nvPr>
            <p:ph type="dt" sz="half" idx="10"/>
          </p:nvPr>
        </p:nvSpPr>
        <p:spPr/>
        <p:txBody>
          <a:bodyPr/>
          <a:lstStyle/>
          <a:p>
            <a:pPr>
              <a:defRPr/>
            </a:pPr>
            <a:fld id="{B4A5AB65-B87E-4710-BFF4-CD160D277EEA}"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34</a:t>
            </a:fld>
            <a:endParaRPr lang="en-US"/>
          </a:p>
        </p:txBody>
      </p:sp>
    </p:spTree>
    <p:extLst>
      <p:ext uri="{BB962C8B-B14F-4D97-AF65-F5344CB8AC3E}">
        <p14:creationId xmlns:p14="http://schemas.microsoft.com/office/powerpoint/2010/main" val="2816372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6dcfc65f3e_0_7"/>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272" name="Google Shape;272;g6dcfc65f3e_0_7"/>
          <p:cNvPicPr preferRelativeResize="0"/>
          <p:nvPr/>
        </p:nvPicPr>
        <p:blipFill>
          <a:blip r:embed="rId3">
            <a:alphaModFix/>
          </a:blip>
          <a:stretch>
            <a:fillRect/>
          </a:stretch>
        </p:blipFill>
        <p:spPr>
          <a:xfrm>
            <a:off x="767408" y="1124280"/>
            <a:ext cx="8277225" cy="4905375"/>
          </a:xfrm>
          <a:prstGeom prst="rect">
            <a:avLst/>
          </a:prstGeom>
          <a:noFill/>
          <a:ln>
            <a:noFill/>
          </a:ln>
        </p:spPr>
      </p:pic>
      <p:sp>
        <p:nvSpPr>
          <p:cNvPr id="273" name="Google Shape;273;g6dcfc65f3e_0_7"/>
          <p:cNvSpPr txBox="1"/>
          <p:nvPr/>
        </p:nvSpPr>
        <p:spPr>
          <a:xfrm>
            <a:off x="3925415" y="5998109"/>
            <a:ext cx="55095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Starting a left first depth first traversal...</a:t>
            </a:r>
            <a:endParaRPr b="1">
              <a:solidFill>
                <a:srgbClr val="FF0000"/>
              </a:solidFill>
            </a:endParaRPr>
          </a:p>
        </p:txBody>
      </p:sp>
      <p:sp>
        <p:nvSpPr>
          <p:cNvPr id="2" name="Date Placeholder 1"/>
          <p:cNvSpPr>
            <a:spLocks noGrp="1"/>
          </p:cNvSpPr>
          <p:nvPr>
            <p:ph type="dt" sz="half" idx="10"/>
          </p:nvPr>
        </p:nvSpPr>
        <p:spPr/>
        <p:txBody>
          <a:bodyPr/>
          <a:lstStyle/>
          <a:p>
            <a:pPr>
              <a:defRPr/>
            </a:pPr>
            <a:fld id="{4A6A6FF6-1830-48F0-B8D9-BD671D9C6A85}"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35</a:t>
            </a:fld>
            <a:endParaRPr lang="en-US"/>
          </a:p>
        </p:txBody>
      </p:sp>
    </p:spTree>
    <p:extLst>
      <p:ext uri="{BB962C8B-B14F-4D97-AF65-F5344CB8AC3E}">
        <p14:creationId xmlns:p14="http://schemas.microsoft.com/office/powerpoint/2010/main" val="3725509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6dcfc65f3e_0_14"/>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280" name="Google Shape;280;g6dcfc65f3e_0_14"/>
          <p:cNvPicPr preferRelativeResize="0"/>
          <p:nvPr/>
        </p:nvPicPr>
        <p:blipFill>
          <a:blip r:embed="rId3">
            <a:alphaModFix/>
          </a:blip>
          <a:stretch>
            <a:fillRect/>
          </a:stretch>
        </p:blipFill>
        <p:spPr>
          <a:xfrm>
            <a:off x="695400" y="1124280"/>
            <a:ext cx="8277225" cy="4905375"/>
          </a:xfrm>
          <a:prstGeom prst="rect">
            <a:avLst/>
          </a:prstGeom>
          <a:noFill/>
          <a:ln>
            <a:noFill/>
          </a:ln>
        </p:spPr>
      </p:pic>
      <p:sp>
        <p:nvSpPr>
          <p:cNvPr id="281" name="Google Shape;281;g6dcfc65f3e_0_14"/>
          <p:cNvSpPr txBox="1"/>
          <p:nvPr/>
        </p:nvSpPr>
        <p:spPr>
          <a:xfrm>
            <a:off x="1199456" y="5998109"/>
            <a:ext cx="8235459" cy="167195"/>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Value of h, a min node is 7 , this just the minimum of 7 and 9</a:t>
            </a:r>
            <a:endParaRPr b="1" dirty="0">
              <a:solidFill>
                <a:srgbClr val="FF0000"/>
              </a:solidFill>
            </a:endParaRPr>
          </a:p>
        </p:txBody>
      </p:sp>
      <p:sp>
        <p:nvSpPr>
          <p:cNvPr id="282" name="Google Shape;282;g6dcfc65f3e_0_14"/>
          <p:cNvSpPr txBox="1"/>
          <p:nvPr/>
        </p:nvSpPr>
        <p:spPr>
          <a:xfrm>
            <a:off x="2097900" y="4045925"/>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7611D515-B4E4-4CD5-B398-0EBEC4E174DD}"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36</a:t>
            </a:fld>
            <a:endParaRPr lang="en-US"/>
          </a:p>
        </p:txBody>
      </p:sp>
    </p:spTree>
    <p:extLst>
      <p:ext uri="{BB962C8B-B14F-4D97-AF65-F5344CB8AC3E}">
        <p14:creationId xmlns:p14="http://schemas.microsoft.com/office/powerpoint/2010/main" val="384668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6dcfc65f3e_0_23"/>
          <p:cNvSpPr txBox="1"/>
          <p:nvPr/>
        </p:nvSpPr>
        <p:spPr>
          <a:xfrm>
            <a:off x="1010647" y="131128"/>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dirty="0">
                <a:solidFill>
                  <a:srgbClr val="000000"/>
                </a:solidFill>
                <a:latin typeface="Calibri"/>
                <a:ea typeface="Calibri"/>
                <a:cs typeface="Calibri"/>
                <a:sym typeface="Calibri"/>
              </a:rPr>
              <a:t>Alpha-Beta Pruning - Example </a:t>
            </a:r>
            <a:r>
              <a:rPr lang="en-IN" sz="3000" dirty="0">
                <a:latin typeface="Calibri"/>
                <a:ea typeface="Calibri"/>
                <a:cs typeface="Calibri"/>
                <a:sym typeface="Calibri"/>
              </a:rPr>
              <a:t>(2) </a:t>
            </a:r>
            <a:endParaRPr sz="3000" dirty="0">
              <a:solidFill>
                <a:srgbClr val="000000"/>
              </a:solidFill>
              <a:latin typeface="Calibri"/>
              <a:ea typeface="Calibri"/>
              <a:cs typeface="Calibri"/>
              <a:sym typeface="Calibri"/>
            </a:endParaRPr>
          </a:p>
        </p:txBody>
      </p:sp>
      <p:pic>
        <p:nvPicPr>
          <p:cNvPr id="289" name="Google Shape;289;g6dcfc65f3e_0_23"/>
          <p:cNvPicPr preferRelativeResize="0"/>
          <p:nvPr/>
        </p:nvPicPr>
        <p:blipFill>
          <a:blip r:embed="rId3">
            <a:alphaModFix/>
          </a:blip>
          <a:stretch>
            <a:fillRect/>
          </a:stretch>
        </p:blipFill>
        <p:spPr>
          <a:xfrm>
            <a:off x="767408" y="1131209"/>
            <a:ext cx="8277225" cy="4905375"/>
          </a:xfrm>
          <a:prstGeom prst="rect">
            <a:avLst/>
          </a:prstGeom>
          <a:noFill/>
          <a:ln>
            <a:noFill/>
          </a:ln>
        </p:spPr>
      </p:pic>
      <p:sp>
        <p:nvSpPr>
          <p:cNvPr id="290" name="Google Shape;290;g6dcfc65f3e_0_23"/>
          <p:cNvSpPr txBox="1"/>
          <p:nvPr/>
        </p:nvSpPr>
        <p:spPr>
          <a:xfrm>
            <a:off x="767408" y="5912060"/>
            <a:ext cx="8848126" cy="829308"/>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Now the DFS progresses to </a:t>
            </a:r>
            <a:r>
              <a:rPr lang="en-IN" b="1" dirty="0" err="1">
                <a:solidFill>
                  <a:srgbClr val="FF0000"/>
                </a:solidFill>
              </a:rPr>
              <a:t>i</a:t>
            </a:r>
            <a:r>
              <a:rPr lang="en-IN" b="1" dirty="0">
                <a:solidFill>
                  <a:srgbClr val="FF0000"/>
                </a:solidFill>
              </a:rPr>
              <a:t> </a:t>
            </a:r>
            <a:r>
              <a:rPr lang="en-IN" b="1" dirty="0" smtClean="0">
                <a:solidFill>
                  <a:srgbClr val="FF0000"/>
                </a:solidFill>
              </a:rPr>
              <a:t>---- </a:t>
            </a:r>
            <a:r>
              <a:rPr lang="en-IN" b="1" dirty="0" err="1">
                <a:solidFill>
                  <a:srgbClr val="FF0000"/>
                </a:solidFill>
              </a:rPr>
              <a:t>i</a:t>
            </a:r>
            <a:r>
              <a:rPr lang="en-IN" b="1" dirty="0">
                <a:solidFill>
                  <a:srgbClr val="FF0000"/>
                </a:solidFill>
              </a:rPr>
              <a:t> is a min node reached from d a max node. </a:t>
            </a:r>
            <a:endParaRPr b="1" dirty="0">
              <a:solidFill>
                <a:srgbClr val="FF0000"/>
              </a:solidFill>
            </a:endParaRPr>
          </a:p>
        </p:txBody>
      </p:sp>
      <p:sp>
        <p:nvSpPr>
          <p:cNvPr id="291" name="Google Shape;291;g6dcfc65f3e_0_23"/>
          <p:cNvSpPr txBox="1"/>
          <p:nvPr/>
        </p:nvSpPr>
        <p:spPr>
          <a:xfrm>
            <a:off x="1188907" y="367185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D6B4F4D0-284E-4C2B-A01E-5E481EB075F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37</a:t>
            </a:fld>
            <a:endParaRPr lang="en-US"/>
          </a:p>
        </p:txBody>
      </p:sp>
    </p:spTree>
    <p:extLst>
      <p:ext uri="{BB962C8B-B14F-4D97-AF65-F5344CB8AC3E}">
        <p14:creationId xmlns:p14="http://schemas.microsoft.com/office/powerpoint/2010/main" val="3850408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6dcfc65f3e_0_31"/>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298" name="Google Shape;298;g6dcfc65f3e_0_31"/>
          <p:cNvPicPr preferRelativeResize="0"/>
          <p:nvPr/>
        </p:nvPicPr>
        <p:blipFill>
          <a:blip r:embed="rId3">
            <a:alphaModFix/>
          </a:blip>
          <a:stretch>
            <a:fillRect/>
          </a:stretch>
        </p:blipFill>
        <p:spPr>
          <a:xfrm>
            <a:off x="841177" y="1124280"/>
            <a:ext cx="8277225" cy="4905375"/>
          </a:xfrm>
          <a:prstGeom prst="rect">
            <a:avLst/>
          </a:prstGeom>
          <a:noFill/>
          <a:ln>
            <a:noFill/>
          </a:ln>
        </p:spPr>
      </p:pic>
      <p:sp>
        <p:nvSpPr>
          <p:cNvPr id="299" name="Google Shape;299;g6dcfc65f3e_0_31"/>
          <p:cNvSpPr txBox="1"/>
          <p:nvPr/>
        </p:nvSpPr>
        <p:spPr>
          <a:xfrm>
            <a:off x="1559496" y="6029654"/>
            <a:ext cx="7272130" cy="264845"/>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The left most node of </a:t>
            </a:r>
            <a:r>
              <a:rPr lang="en-IN" b="1" dirty="0" err="1">
                <a:solidFill>
                  <a:srgbClr val="FF0000"/>
                </a:solidFill>
              </a:rPr>
              <a:t>i</a:t>
            </a:r>
            <a:r>
              <a:rPr lang="en-IN" b="1" dirty="0">
                <a:solidFill>
                  <a:srgbClr val="FF0000"/>
                </a:solidFill>
              </a:rPr>
              <a:t> is 6. That is </a:t>
            </a:r>
            <a:r>
              <a:rPr lang="en-IN" b="1" dirty="0" err="1">
                <a:solidFill>
                  <a:srgbClr val="FF0000"/>
                </a:solidFill>
              </a:rPr>
              <a:t>i</a:t>
            </a:r>
            <a:r>
              <a:rPr lang="en-IN" b="1" dirty="0">
                <a:solidFill>
                  <a:srgbClr val="FF0000"/>
                </a:solidFill>
              </a:rPr>
              <a:t> value will be ≤ 6</a:t>
            </a:r>
            <a:endParaRPr b="1" dirty="0">
              <a:solidFill>
                <a:srgbClr val="FF0000"/>
              </a:solidFill>
            </a:endParaRPr>
          </a:p>
        </p:txBody>
      </p:sp>
      <p:sp>
        <p:nvSpPr>
          <p:cNvPr id="300" name="Google Shape;300;g6dcfc65f3e_0_31"/>
          <p:cNvSpPr txBox="1"/>
          <p:nvPr/>
        </p:nvSpPr>
        <p:spPr>
          <a:xfrm>
            <a:off x="1343472" y="3717032"/>
            <a:ext cx="1060428" cy="768993"/>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dirty="0">
                <a:highlight>
                  <a:srgbClr val="93C47D"/>
                </a:highlight>
              </a:rPr>
              <a:t>7</a:t>
            </a:r>
            <a:endParaRPr sz="1600" b="1" dirty="0">
              <a:highlight>
                <a:srgbClr val="93C47D"/>
              </a:highlight>
            </a:endParaRPr>
          </a:p>
        </p:txBody>
      </p:sp>
      <p:sp>
        <p:nvSpPr>
          <p:cNvPr id="2" name="Date Placeholder 1"/>
          <p:cNvSpPr>
            <a:spLocks noGrp="1"/>
          </p:cNvSpPr>
          <p:nvPr>
            <p:ph type="dt" sz="half" idx="10"/>
          </p:nvPr>
        </p:nvSpPr>
        <p:spPr/>
        <p:txBody>
          <a:bodyPr/>
          <a:lstStyle/>
          <a:p>
            <a:pPr>
              <a:defRPr/>
            </a:pPr>
            <a:fld id="{6F5ED7F3-2C61-4F3F-A242-8444C6A4C1E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38</a:t>
            </a:fld>
            <a:endParaRPr lang="en-US"/>
          </a:p>
        </p:txBody>
      </p:sp>
    </p:spTree>
    <p:extLst>
      <p:ext uri="{BB962C8B-B14F-4D97-AF65-F5344CB8AC3E}">
        <p14:creationId xmlns:p14="http://schemas.microsoft.com/office/powerpoint/2010/main" val="13032059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6dcfc65f3e_0_39"/>
          <p:cNvSpPr txBox="1"/>
          <p:nvPr/>
        </p:nvSpPr>
        <p:spPr>
          <a:xfrm>
            <a:off x="866631" y="4462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07" name="Google Shape;307;g6dcfc65f3e_0_39"/>
          <p:cNvPicPr preferRelativeResize="0"/>
          <p:nvPr/>
        </p:nvPicPr>
        <p:blipFill>
          <a:blip r:embed="rId3">
            <a:alphaModFix/>
          </a:blip>
          <a:stretch>
            <a:fillRect/>
          </a:stretch>
        </p:blipFill>
        <p:spPr>
          <a:xfrm>
            <a:off x="623392" y="1275225"/>
            <a:ext cx="8277225" cy="4905375"/>
          </a:xfrm>
          <a:prstGeom prst="rect">
            <a:avLst/>
          </a:prstGeom>
          <a:noFill/>
          <a:ln>
            <a:noFill/>
          </a:ln>
        </p:spPr>
      </p:pic>
      <p:sp>
        <p:nvSpPr>
          <p:cNvPr id="308" name="Google Shape;308;g6dcfc65f3e_0_39"/>
          <p:cNvSpPr txBox="1"/>
          <p:nvPr/>
        </p:nvSpPr>
        <p:spPr>
          <a:xfrm>
            <a:off x="2872415" y="5768044"/>
            <a:ext cx="5626959" cy="41255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Should you continue search further from </a:t>
            </a:r>
            <a:r>
              <a:rPr lang="en-IN" b="1" dirty="0" err="1">
                <a:solidFill>
                  <a:srgbClr val="FF0000"/>
                </a:solidFill>
              </a:rPr>
              <a:t>i</a:t>
            </a:r>
            <a:r>
              <a:rPr lang="en-IN" b="1" dirty="0">
                <a:solidFill>
                  <a:srgbClr val="FF0000"/>
                </a:solidFill>
              </a:rPr>
              <a:t> now? </a:t>
            </a:r>
            <a:endParaRPr b="1" dirty="0">
              <a:solidFill>
                <a:srgbClr val="FF0000"/>
              </a:solidFill>
            </a:endParaRPr>
          </a:p>
          <a:p>
            <a:pPr>
              <a:spcBef>
                <a:spcPts val="0"/>
              </a:spcBef>
              <a:spcAft>
                <a:spcPts val="0"/>
              </a:spcAft>
            </a:pPr>
            <a:r>
              <a:rPr lang="en-IN" b="1" dirty="0">
                <a:solidFill>
                  <a:srgbClr val="38761D"/>
                </a:solidFill>
              </a:rPr>
              <a:t>You can prune all other children of </a:t>
            </a:r>
            <a:r>
              <a:rPr lang="en-IN" b="1" dirty="0" err="1">
                <a:solidFill>
                  <a:srgbClr val="38761D"/>
                </a:solidFill>
              </a:rPr>
              <a:t>i</a:t>
            </a:r>
            <a:r>
              <a:rPr lang="en-IN" b="1" dirty="0">
                <a:solidFill>
                  <a:srgbClr val="38761D"/>
                </a:solidFill>
              </a:rPr>
              <a:t> now. </a:t>
            </a:r>
            <a:endParaRPr b="1" dirty="0">
              <a:solidFill>
                <a:srgbClr val="38761D"/>
              </a:solidFill>
            </a:endParaRPr>
          </a:p>
        </p:txBody>
      </p:sp>
      <p:sp>
        <p:nvSpPr>
          <p:cNvPr id="309" name="Google Shape;309;g6dcfc65f3e_0_39"/>
          <p:cNvSpPr txBox="1"/>
          <p:nvPr/>
        </p:nvSpPr>
        <p:spPr>
          <a:xfrm>
            <a:off x="1044891" y="3815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10" name="Google Shape;310;g6dcfc65f3e_0_39"/>
          <p:cNvSpPr txBox="1"/>
          <p:nvPr/>
        </p:nvSpPr>
        <p:spPr>
          <a:xfrm>
            <a:off x="2019541" y="38158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11" name="Google Shape;311;g6dcfc65f3e_0_39"/>
          <p:cNvSpPr/>
          <p:nvPr/>
        </p:nvSpPr>
        <p:spPr>
          <a:xfrm>
            <a:off x="2517866" y="5001919"/>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2" name="Date Placeholder 1"/>
          <p:cNvSpPr>
            <a:spLocks noGrp="1"/>
          </p:cNvSpPr>
          <p:nvPr>
            <p:ph type="dt" sz="half" idx="10"/>
          </p:nvPr>
        </p:nvSpPr>
        <p:spPr/>
        <p:txBody>
          <a:bodyPr/>
          <a:lstStyle/>
          <a:p>
            <a:pPr>
              <a:defRPr/>
            </a:pPr>
            <a:fld id="{01CD389E-E38A-4AE4-9A0C-202C79CAA115}"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39</a:t>
            </a:fld>
            <a:endParaRPr lang="en-US"/>
          </a:p>
        </p:txBody>
      </p:sp>
    </p:spTree>
    <p:extLst>
      <p:ext uri="{BB962C8B-B14F-4D97-AF65-F5344CB8AC3E}">
        <p14:creationId xmlns:p14="http://schemas.microsoft.com/office/powerpoint/2010/main" val="2686528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9816" y="2340266"/>
            <a:ext cx="4995367" cy="3907550"/>
          </a:xfrm>
          <a:prstGeom prst="rect">
            <a:avLst/>
          </a:prstGeom>
          <a:noFill/>
        </p:spPr>
      </p:pic>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1203" y="1295400"/>
            <a:ext cx="4798653"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sp>
        <p:nvSpPr>
          <p:cNvPr id="11" name="Rectangle 10"/>
          <p:cNvSpPr/>
          <p:nvPr/>
        </p:nvSpPr>
        <p:spPr>
          <a:xfrm>
            <a:off x="9242822" y="2276872"/>
            <a:ext cx="453578" cy="3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fld id="{77A7E084-7701-493A-9A7C-153116F18B06}"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a:t>
            </a:fld>
            <a:endParaRPr lang="en-US"/>
          </a:p>
        </p:txBody>
      </p:sp>
    </p:spTree>
    <p:extLst>
      <p:ext uri="{BB962C8B-B14F-4D97-AF65-F5344CB8AC3E}">
        <p14:creationId xmlns:p14="http://schemas.microsoft.com/office/powerpoint/2010/main" val="265017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6dcfc65f3e_0_49"/>
          <p:cNvSpPr txBox="1"/>
          <p:nvPr/>
        </p:nvSpPr>
        <p:spPr>
          <a:xfrm>
            <a:off x="1226671" y="4462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18" name="Google Shape;318;g6dcfc65f3e_0_49"/>
          <p:cNvPicPr preferRelativeResize="0"/>
          <p:nvPr/>
        </p:nvPicPr>
        <p:blipFill>
          <a:blip r:embed="rId3">
            <a:alphaModFix/>
          </a:blip>
          <a:stretch>
            <a:fillRect/>
          </a:stretch>
        </p:blipFill>
        <p:spPr>
          <a:xfrm>
            <a:off x="551384" y="1275225"/>
            <a:ext cx="8277225" cy="4905375"/>
          </a:xfrm>
          <a:prstGeom prst="rect">
            <a:avLst/>
          </a:prstGeom>
          <a:noFill/>
          <a:ln>
            <a:noFill/>
          </a:ln>
        </p:spPr>
      </p:pic>
      <p:sp>
        <p:nvSpPr>
          <p:cNvPr id="319" name="Google Shape;319;g6dcfc65f3e_0_49"/>
          <p:cNvSpPr txBox="1"/>
          <p:nvPr/>
        </p:nvSpPr>
        <p:spPr>
          <a:xfrm>
            <a:off x="2835533" y="5768044"/>
            <a:ext cx="6932875" cy="613284"/>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The value of d is now 7.  Also, While going up to b, a min node, its value is now less than or equal to 7.   </a:t>
            </a:r>
            <a:endParaRPr b="1" dirty="0">
              <a:solidFill>
                <a:srgbClr val="38761D"/>
              </a:solidFill>
            </a:endParaRPr>
          </a:p>
        </p:txBody>
      </p:sp>
      <p:sp>
        <p:nvSpPr>
          <p:cNvPr id="320" name="Google Shape;320;g6dcfc65f3e_0_49"/>
          <p:cNvSpPr txBox="1"/>
          <p:nvPr/>
        </p:nvSpPr>
        <p:spPr>
          <a:xfrm>
            <a:off x="972883" y="3815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21" name="Google Shape;321;g6dcfc65f3e_0_49"/>
          <p:cNvSpPr txBox="1"/>
          <p:nvPr/>
        </p:nvSpPr>
        <p:spPr>
          <a:xfrm>
            <a:off x="1947533" y="38158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22" name="Google Shape;322;g6dcfc65f3e_0_49"/>
          <p:cNvSpPr txBox="1"/>
          <p:nvPr/>
        </p:nvSpPr>
        <p:spPr>
          <a:xfrm>
            <a:off x="1506283" y="3053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23" name="Google Shape;323;g6dcfc65f3e_0_49"/>
          <p:cNvSpPr txBox="1"/>
          <p:nvPr/>
        </p:nvSpPr>
        <p:spPr>
          <a:xfrm>
            <a:off x="2328533" y="21394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4C68084D-E6F4-4BF9-BE8C-4C977CF205BE}"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40</a:t>
            </a:fld>
            <a:endParaRPr lang="en-US"/>
          </a:p>
        </p:txBody>
      </p:sp>
    </p:spTree>
    <p:extLst>
      <p:ext uri="{BB962C8B-B14F-4D97-AF65-F5344CB8AC3E}">
        <p14:creationId xmlns:p14="http://schemas.microsoft.com/office/powerpoint/2010/main" val="2555230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6dcfc65f3e_0_60"/>
          <p:cNvSpPr txBox="1"/>
          <p:nvPr/>
        </p:nvSpPr>
        <p:spPr>
          <a:xfrm>
            <a:off x="1775520" y="5912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dirty="0">
                <a:solidFill>
                  <a:srgbClr val="000000"/>
                </a:solidFill>
                <a:latin typeface="Calibri"/>
                <a:ea typeface="Calibri"/>
                <a:cs typeface="Calibri"/>
                <a:sym typeface="Calibri"/>
              </a:rPr>
              <a:t>Alpha-Beta Pruning - Example </a:t>
            </a:r>
            <a:r>
              <a:rPr lang="en-IN" sz="3000" dirty="0">
                <a:latin typeface="Calibri"/>
                <a:ea typeface="Calibri"/>
                <a:cs typeface="Calibri"/>
                <a:sym typeface="Calibri"/>
              </a:rPr>
              <a:t>(2) </a:t>
            </a:r>
            <a:endParaRPr sz="3000" dirty="0">
              <a:solidFill>
                <a:srgbClr val="000000"/>
              </a:solidFill>
              <a:latin typeface="Calibri"/>
              <a:ea typeface="Calibri"/>
              <a:cs typeface="Calibri"/>
              <a:sym typeface="Calibri"/>
            </a:endParaRPr>
          </a:p>
        </p:txBody>
      </p:sp>
      <p:pic>
        <p:nvPicPr>
          <p:cNvPr id="330" name="Google Shape;330;g6dcfc65f3e_0_60"/>
          <p:cNvPicPr preferRelativeResize="0"/>
          <p:nvPr/>
        </p:nvPicPr>
        <p:blipFill>
          <a:blip r:embed="rId3">
            <a:alphaModFix/>
          </a:blip>
          <a:stretch>
            <a:fillRect/>
          </a:stretch>
        </p:blipFill>
        <p:spPr>
          <a:xfrm>
            <a:off x="695400" y="1275225"/>
            <a:ext cx="8277225" cy="4905375"/>
          </a:xfrm>
          <a:prstGeom prst="rect">
            <a:avLst/>
          </a:prstGeom>
          <a:noFill/>
          <a:ln>
            <a:noFill/>
          </a:ln>
        </p:spPr>
      </p:pic>
      <p:sp>
        <p:nvSpPr>
          <p:cNvPr id="331" name="Google Shape;331;g6dcfc65f3e_0_60"/>
          <p:cNvSpPr txBox="1"/>
          <p:nvPr/>
        </p:nvSpPr>
        <p:spPr>
          <a:xfrm>
            <a:off x="1847528" y="6112788"/>
            <a:ext cx="7328040" cy="41255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DFS proceeds e and then into j. j is a min-node and its value is 11</a:t>
            </a:r>
            <a:endParaRPr b="1" dirty="0">
              <a:solidFill>
                <a:srgbClr val="38761D"/>
              </a:solidFill>
            </a:endParaRPr>
          </a:p>
        </p:txBody>
      </p:sp>
      <p:sp>
        <p:nvSpPr>
          <p:cNvPr id="332" name="Google Shape;332;g6dcfc65f3e_0_60"/>
          <p:cNvSpPr txBox="1"/>
          <p:nvPr/>
        </p:nvSpPr>
        <p:spPr>
          <a:xfrm>
            <a:off x="1116899" y="3815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33" name="Google Shape;333;g6dcfc65f3e_0_60"/>
          <p:cNvSpPr txBox="1"/>
          <p:nvPr/>
        </p:nvSpPr>
        <p:spPr>
          <a:xfrm>
            <a:off x="2091549" y="38158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34" name="Google Shape;334;g6dcfc65f3e_0_60"/>
          <p:cNvSpPr txBox="1"/>
          <p:nvPr/>
        </p:nvSpPr>
        <p:spPr>
          <a:xfrm>
            <a:off x="1650299" y="3053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35" name="Google Shape;335;g6dcfc65f3e_0_60"/>
          <p:cNvSpPr txBox="1"/>
          <p:nvPr/>
        </p:nvSpPr>
        <p:spPr>
          <a:xfrm>
            <a:off x="3021899" y="3663469"/>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336" name="Google Shape;336;g6dcfc65f3e_0_60"/>
          <p:cNvSpPr txBox="1"/>
          <p:nvPr/>
        </p:nvSpPr>
        <p:spPr>
          <a:xfrm>
            <a:off x="2472549" y="21394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DFCBB1F6-2CAE-4518-96F6-634769B73A3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41</a:t>
            </a:fld>
            <a:endParaRPr lang="en-US"/>
          </a:p>
        </p:txBody>
      </p:sp>
    </p:spTree>
    <p:extLst>
      <p:ext uri="{BB962C8B-B14F-4D97-AF65-F5344CB8AC3E}">
        <p14:creationId xmlns:p14="http://schemas.microsoft.com/office/powerpoint/2010/main" val="4290387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6dcfc65f3e_0_71"/>
          <p:cNvSpPr txBox="1"/>
          <p:nvPr/>
        </p:nvSpPr>
        <p:spPr>
          <a:xfrm>
            <a:off x="938639" y="4462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43" name="Google Shape;343;g6dcfc65f3e_0_71"/>
          <p:cNvPicPr preferRelativeResize="0"/>
          <p:nvPr/>
        </p:nvPicPr>
        <p:blipFill>
          <a:blip r:embed="rId3">
            <a:alphaModFix/>
          </a:blip>
          <a:stretch>
            <a:fillRect/>
          </a:stretch>
        </p:blipFill>
        <p:spPr>
          <a:xfrm>
            <a:off x="695400" y="1275225"/>
            <a:ext cx="8277225" cy="4905375"/>
          </a:xfrm>
          <a:prstGeom prst="rect">
            <a:avLst/>
          </a:prstGeom>
          <a:noFill/>
          <a:ln>
            <a:noFill/>
          </a:ln>
        </p:spPr>
      </p:pic>
      <p:sp>
        <p:nvSpPr>
          <p:cNvPr id="344" name="Google Shape;344;g6dcfc65f3e_0_71"/>
          <p:cNvSpPr txBox="1"/>
          <p:nvPr/>
        </p:nvSpPr>
        <p:spPr>
          <a:xfrm>
            <a:off x="1127448" y="6084928"/>
            <a:ext cx="7976112"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DFS proceeds back into e. e is a max node and its value is at least 11</a:t>
            </a:r>
            <a:endParaRPr b="1" dirty="0">
              <a:solidFill>
                <a:srgbClr val="38761D"/>
              </a:solidFill>
            </a:endParaRPr>
          </a:p>
        </p:txBody>
      </p:sp>
      <p:sp>
        <p:nvSpPr>
          <p:cNvPr id="345" name="Google Shape;345;g6dcfc65f3e_0_71"/>
          <p:cNvSpPr txBox="1"/>
          <p:nvPr/>
        </p:nvSpPr>
        <p:spPr>
          <a:xfrm>
            <a:off x="1116899" y="3815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46" name="Google Shape;346;g6dcfc65f3e_0_71"/>
          <p:cNvSpPr txBox="1"/>
          <p:nvPr/>
        </p:nvSpPr>
        <p:spPr>
          <a:xfrm>
            <a:off x="2091549" y="38158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47" name="Google Shape;347;g6dcfc65f3e_0_71"/>
          <p:cNvSpPr txBox="1"/>
          <p:nvPr/>
        </p:nvSpPr>
        <p:spPr>
          <a:xfrm>
            <a:off x="1650299" y="3053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48" name="Google Shape;348;g6dcfc65f3e_0_71"/>
          <p:cNvSpPr txBox="1"/>
          <p:nvPr/>
        </p:nvSpPr>
        <p:spPr>
          <a:xfrm>
            <a:off x="3021899" y="3663469"/>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349" name="Google Shape;349;g6dcfc65f3e_0_71"/>
          <p:cNvSpPr txBox="1"/>
          <p:nvPr/>
        </p:nvSpPr>
        <p:spPr>
          <a:xfrm>
            <a:off x="3005949" y="3053869"/>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350" name="Google Shape;350;g6dcfc65f3e_0_71"/>
          <p:cNvSpPr txBox="1"/>
          <p:nvPr/>
        </p:nvSpPr>
        <p:spPr>
          <a:xfrm>
            <a:off x="2472549" y="21394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A698ED27-A3A1-42A9-A473-16D970569A1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42</a:t>
            </a:fld>
            <a:endParaRPr lang="en-US"/>
          </a:p>
        </p:txBody>
      </p:sp>
    </p:spTree>
    <p:extLst>
      <p:ext uri="{BB962C8B-B14F-4D97-AF65-F5344CB8AC3E}">
        <p14:creationId xmlns:p14="http://schemas.microsoft.com/office/powerpoint/2010/main" val="26241046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6dcfc65f3e_0_86"/>
          <p:cNvSpPr txBox="1"/>
          <p:nvPr/>
        </p:nvSpPr>
        <p:spPr>
          <a:xfrm>
            <a:off x="1010647"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57" name="Google Shape;357;g6dcfc65f3e_0_86"/>
          <p:cNvPicPr preferRelativeResize="0"/>
          <p:nvPr/>
        </p:nvPicPr>
        <p:blipFill>
          <a:blip r:embed="rId3">
            <a:alphaModFix/>
          </a:blip>
          <a:stretch>
            <a:fillRect/>
          </a:stretch>
        </p:blipFill>
        <p:spPr>
          <a:xfrm>
            <a:off x="767408" y="1203217"/>
            <a:ext cx="8277225" cy="4905375"/>
          </a:xfrm>
          <a:prstGeom prst="rect">
            <a:avLst/>
          </a:prstGeom>
          <a:noFill/>
          <a:ln>
            <a:noFill/>
          </a:ln>
        </p:spPr>
      </p:pic>
      <p:sp>
        <p:nvSpPr>
          <p:cNvPr id="358" name="Google Shape;358;g6dcfc65f3e_0_86"/>
          <p:cNvSpPr txBox="1"/>
          <p:nvPr/>
        </p:nvSpPr>
        <p:spPr>
          <a:xfrm>
            <a:off x="2063552" y="6021288"/>
            <a:ext cx="7616072"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Now, , should the search proceed into k? </a:t>
            </a:r>
            <a:r>
              <a:rPr lang="en-IN" b="1" dirty="0">
                <a:solidFill>
                  <a:srgbClr val="FF0000"/>
                </a:solidFill>
                <a:highlight>
                  <a:srgbClr val="00FF00"/>
                </a:highlight>
              </a:rPr>
              <a:t>Why / why not?</a:t>
            </a:r>
            <a:endParaRPr b="1" dirty="0">
              <a:solidFill>
                <a:srgbClr val="38761D"/>
              </a:solidFill>
              <a:highlight>
                <a:srgbClr val="00FF00"/>
              </a:highlight>
            </a:endParaRPr>
          </a:p>
        </p:txBody>
      </p:sp>
      <p:sp>
        <p:nvSpPr>
          <p:cNvPr id="359" name="Google Shape;359;g6dcfc65f3e_0_86"/>
          <p:cNvSpPr txBox="1"/>
          <p:nvPr/>
        </p:nvSpPr>
        <p:spPr>
          <a:xfrm>
            <a:off x="1188907"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60" name="Google Shape;360;g6dcfc65f3e_0_86"/>
          <p:cNvSpPr txBox="1"/>
          <p:nvPr/>
        </p:nvSpPr>
        <p:spPr>
          <a:xfrm>
            <a:off x="2163557"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≤6</a:t>
            </a:r>
            <a:endParaRPr sz="1600" b="1">
              <a:highlight>
                <a:srgbClr val="93C47D"/>
              </a:highlight>
            </a:endParaRPr>
          </a:p>
        </p:txBody>
      </p:sp>
      <p:sp>
        <p:nvSpPr>
          <p:cNvPr id="361" name="Google Shape;361;g6dcfc65f3e_0_86"/>
          <p:cNvSpPr txBox="1"/>
          <p:nvPr/>
        </p:nvSpPr>
        <p:spPr>
          <a:xfrm>
            <a:off x="1722307"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62" name="Google Shape;362;g6dcfc65f3e_0_86"/>
          <p:cNvSpPr txBox="1"/>
          <p:nvPr/>
        </p:nvSpPr>
        <p:spPr>
          <a:xfrm>
            <a:off x="3093907"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363" name="Google Shape;363;g6dcfc65f3e_0_86"/>
          <p:cNvSpPr txBox="1"/>
          <p:nvPr/>
        </p:nvSpPr>
        <p:spPr>
          <a:xfrm>
            <a:off x="3077957"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364" name="Google Shape;364;g6dcfc65f3e_0_86"/>
          <p:cNvSpPr txBox="1"/>
          <p:nvPr/>
        </p:nvSpPr>
        <p:spPr>
          <a:xfrm>
            <a:off x="2544557"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E1DABEA5-4F0A-4FEE-B6BA-01DF0D65AAC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43</a:t>
            </a:fld>
            <a:endParaRPr lang="en-US"/>
          </a:p>
        </p:txBody>
      </p:sp>
    </p:spTree>
    <p:extLst>
      <p:ext uri="{BB962C8B-B14F-4D97-AF65-F5344CB8AC3E}">
        <p14:creationId xmlns:p14="http://schemas.microsoft.com/office/powerpoint/2010/main" val="111092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6dcfc65f3e_0_99"/>
          <p:cNvSpPr txBox="1"/>
          <p:nvPr/>
        </p:nvSpPr>
        <p:spPr>
          <a:xfrm>
            <a:off x="938639"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71" name="Google Shape;371;g6dcfc65f3e_0_99"/>
          <p:cNvPicPr preferRelativeResize="0"/>
          <p:nvPr/>
        </p:nvPicPr>
        <p:blipFill>
          <a:blip r:embed="rId3">
            <a:alphaModFix/>
          </a:blip>
          <a:stretch>
            <a:fillRect/>
          </a:stretch>
        </p:blipFill>
        <p:spPr>
          <a:xfrm>
            <a:off x="695400" y="1203217"/>
            <a:ext cx="8277225" cy="4905375"/>
          </a:xfrm>
          <a:prstGeom prst="rect">
            <a:avLst/>
          </a:prstGeom>
          <a:noFill/>
          <a:ln>
            <a:noFill/>
          </a:ln>
        </p:spPr>
      </p:pic>
      <p:sp>
        <p:nvSpPr>
          <p:cNvPr id="372" name="Google Shape;372;g6dcfc65f3e_0_99"/>
          <p:cNvSpPr txBox="1"/>
          <p:nvPr/>
        </p:nvSpPr>
        <p:spPr>
          <a:xfrm>
            <a:off x="335360" y="6021288"/>
            <a:ext cx="10369152" cy="58205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dirty="0">
                <a:solidFill>
                  <a:srgbClr val="FF0000"/>
                </a:solidFill>
              </a:rPr>
              <a:t>Now, </a:t>
            </a:r>
            <a:r>
              <a:rPr lang="en-IN" sz="1600" b="1" dirty="0" smtClean="0">
                <a:solidFill>
                  <a:srgbClr val="FF0000"/>
                </a:solidFill>
              </a:rPr>
              <a:t>should </a:t>
            </a:r>
            <a:r>
              <a:rPr lang="en-IN" sz="1600" b="1" dirty="0">
                <a:solidFill>
                  <a:srgbClr val="FF0000"/>
                </a:solidFill>
              </a:rPr>
              <a:t>the search proceed into k? </a:t>
            </a:r>
            <a:r>
              <a:rPr lang="en-IN" sz="1600" b="1" dirty="0">
                <a:solidFill>
                  <a:srgbClr val="FF0000"/>
                </a:solidFill>
                <a:highlight>
                  <a:srgbClr val="00FF00"/>
                </a:highlight>
              </a:rPr>
              <a:t>Nodes down k and other children of e are pruned. </a:t>
            </a:r>
            <a:endParaRPr sz="1600" b="1" dirty="0">
              <a:solidFill>
                <a:srgbClr val="38761D"/>
              </a:solidFill>
              <a:highlight>
                <a:srgbClr val="00FF00"/>
              </a:highlight>
            </a:endParaRPr>
          </a:p>
        </p:txBody>
      </p:sp>
      <p:sp>
        <p:nvSpPr>
          <p:cNvPr id="373" name="Google Shape;373;g6dcfc65f3e_0_99"/>
          <p:cNvSpPr txBox="1"/>
          <p:nvPr/>
        </p:nvSpPr>
        <p:spPr>
          <a:xfrm>
            <a:off x="1116899"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74" name="Google Shape;374;g6dcfc65f3e_0_99"/>
          <p:cNvSpPr txBox="1"/>
          <p:nvPr/>
        </p:nvSpPr>
        <p:spPr>
          <a:xfrm>
            <a:off x="2091549"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75" name="Google Shape;375;g6dcfc65f3e_0_99"/>
          <p:cNvSpPr txBox="1"/>
          <p:nvPr/>
        </p:nvSpPr>
        <p:spPr>
          <a:xfrm>
            <a:off x="1650299"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76" name="Google Shape;376;g6dcfc65f3e_0_99"/>
          <p:cNvSpPr txBox="1"/>
          <p:nvPr/>
        </p:nvSpPr>
        <p:spPr>
          <a:xfrm>
            <a:off x="3021899"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377" name="Google Shape;377;g6dcfc65f3e_0_99"/>
          <p:cNvSpPr txBox="1"/>
          <p:nvPr/>
        </p:nvSpPr>
        <p:spPr>
          <a:xfrm>
            <a:off x="3005949"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378" name="Google Shape;378;g6dcfc65f3e_0_99"/>
          <p:cNvSpPr txBox="1"/>
          <p:nvPr/>
        </p:nvSpPr>
        <p:spPr>
          <a:xfrm>
            <a:off x="2472549"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DA72B65C-7F77-4397-A130-BEEAAFAE1D80}"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44</a:t>
            </a:fld>
            <a:endParaRPr lang="en-US"/>
          </a:p>
        </p:txBody>
      </p:sp>
    </p:spTree>
    <p:extLst>
      <p:ext uri="{BB962C8B-B14F-4D97-AF65-F5344CB8AC3E}">
        <p14:creationId xmlns:p14="http://schemas.microsoft.com/office/powerpoint/2010/main" val="22514222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6dcfc65f3e_0_112"/>
          <p:cNvSpPr txBox="1"/>
          <p:nvPr/>
        </p:nvSpPr>
        <p:spPr>
          <a:xfrm>
            <a:off x="1055544"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385" name="Google Shape;385;g6dcfc65f3e_0_112"/>
          <p:cNvPicPr preferRelativeResize="0"/>
          <p:nvPr/>
        </p:nvPicPr>
        <p:blipFill>
          <a:blip r:embed="rId3">
            <a:alphaModFix/>
          </a:blip>
          <a:stretch>
            <a:fillRect/>
          </a:stretch>
        </p:blipFill>
        <p:spPr>
          <a:xfrm>
            <a:off x="812305" y="1203217"/>
            <a:ext cx="8277225" cy="4905375"/>
          </a:xfrm>
          <a:prstGeom prst="rect">
            <a:avLst/>
          </a:prstGeom>
          <a:noFill/>
          <a:ln>
            <a:noFill/>
          </a:ln>
        </p:spPr>
      </p:pic>
      <p:sp>
        <p:nvSpPr>
          <p:cNvPr id="386" name="Google Shape;386;g6dcfc65f3e_0_112"/>
          <p:cNvSpPr txBox="1"/>
          <p:nvPr/>
        </p:nvSpPr>
        <p:spPr>
          <a:xfrm>
            <a:off x="263352" y="6036108"/>
            <a:ext cx="8826176" cy="273212"/>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Now, ,Search from b is over with b taking value 7, a gets </a:t>
            </a:r>
            <a:r>
              <a:rPr lang="en-IN" b="1" dirty="0" err="1">
                <a:solidFill>
                  <a:srgbClr val="FF0000"/>
                </a:solidFill>
              </a:rPr>
              <a:t>atleast</a:t>
            </a:r>
            <a:r>
              <a:rPr lang="en-IN" b="1" dirty="0">
                <a:solidFill>
                  <a:srgbClr val="FF0000"/>
                </a:solidFill>
              </a:rPr>
              <a:t> 7 as its value. </a:t>
            </a:r>
            <a:r>
              <a:rPr lang="en-IN" b="1" dirty="0">
                <a:solidFill>
                  <a:srgbClr val="FF0000"/>
                </a:solidFill>
                <a:highlight>
                  <a:srgbClr val="00FF00"/>
                </a:highlight>
              </a:rPr>
              <a:t> </a:t>
            </a:r>
            <a:endParaRPr b="1" dirty="0">
              <a:solidFill>
                <a:srgbClr val="38761D"/>
              </a:solidFill>
              <a:highlight>
                <a:srgbClr val="00FF00"/>
              </a:highlight>
            </a:endParaRPr>
          </a:p>
        </p:txBody>
      </p:sp>
      <p:sp>
        <p:nvSpPr>
          <p:cNvPr id="387" name="Google Shape;387;g6dcfc65f3e_0_112"/>
          <p:cNvSpPr txBox="1"/>
          <p:nvPr/>
        </p:nvSpPr>
        <p:spPr>
          <a:xfrm>
            <a:off x="1233804"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88" name="Google Shape;388;g6dcfc65f3e_0_112"/>
          <p:cNvSpPr txBox="1"/>
          <p:nvPr/>
        </p:nvSpPr>
        <p:spPr>
          <a:xfrm>
            <a:off x="2208454"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389" name="Google Shape;389;g6dcfc65f3e_0_112"/>
          <p:cNvSpPr txBox="1"/>
          <p:nvPr/>
        </p:nvSpPr>
        <p:spPr>
          <a:xfrm>
            <a:off x="1767204"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390" name="Google Shape;390;g6dcfc65f3e_0_112"/>
          <p:cNvSpPr txBox="1"/>
          <p:nvPr/>
        </p:nvSpPr>
        <p:spPr>
          <a:xfrm>
            <a:off x="3138804"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391" name="Google Shape;391;g6dcfc65f3e_0_112"/>
          <p:cNvSpPr txBox="1"/>
          <p:nvPr/>
        </p:nvSpPr>
        <p:spPr>
          <a:xfrm>
            <a:off x="3122854"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392" name="Google Shape;392;g6dcfc65f3e_0_112"/>
          <p:cNvSpPr txBox="1"/>
          <p:nvPr/>
        </p:nvSpPr>
        <p:spPr>
          <a:xfrm>
            <a:off x="2589454"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393" name="Google Shape;393;g6dcfc65f3e_0_112"/>
          <p:cNvSpPr txBox="1"/>
          <p:nvPr/>
        </p:nvSpPr>
        <p:spPr>
          <a:xfrm>
            <a:off x="4113454"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4AAF0C12-8084-434A-8924-787FB2BA361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45</a:t>
            </a:fld>
            <a:endParaRPr lang="en-US"/>
          </a:p>
        </p:txBody>
      </p:sp>
    </p:spTree>
    <p:extLst>
      <p:ext uri="{BB962C8B-B14F-4D97-AF65-F5344CB8AC3E}">
        <p14:creationId xmlns:p14="http://schemas.microsoft.com/office/powerpoint/2010/main" val="6900911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6dcfc65f3e_0_125"/>
          <p:cNvSpPr txBox="1"/>
          <p:nvPr/>
        </p:nvSpPr>
        <p:spPr>
          <a:xfrm>
            <a:off x="722615" y="-42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00" name="Google Shape;400;g6dcfc65f3e_0_125"/>
          <p:cNvPicPr preferRelativeResize="0"/>
          <p:nvPr/>
        </p:nvPicPr>
        <p:blipFill>
          <a:blip r:embed="rId3">
            <a:alphaModFix/>
          </a:blip>
          <a:stretch>
            <a:fillRect/>
          </a:stretch>
        </p:blipFill>
        <p:spPr>
          <a:xfrm>
            <a:off x="479376" y="1187921"/>
            <a:ext cx="8277225" cy="4905375"/>
          </a:xfrm>
          <a:prstGeom prst="rect">
            <a:avLst/>
          </a:prstGeom>
          <a:noFill/>
          <a:ln>
            <a:noFill/>
          </a:ln>
        </p:spPr>
      </p:pic>
      <p:sp>
        <p:nvSpPr>
          <p:cNvPr id="401" name="Google Shape;401;g6dcfc65f3e_0_125"/>
          <p:cNvSpPr txBox="1"/>
          <p:nvPr/>
        </p:nvSpPr>
        <p:spPr>
          <a:xfrm>
            <a:off x="2728400" y="5680740"/>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From a, search proceeds in DFS manner into l</a:t>
            </a:r>
            <a:endParaRPr b="1">
              <a:solidFill>
                <a:srgbClr val="38761D"/>
              </a:solidFill>
              <a:highlight>
                <a:srgbClr val="00FF00"/>
              </a:highlight>
            </a:endParaRPr>
          </a:p>
        </p:txBody>
      </p:sp>
      <p:sp>
        <p:nvSpPr>
          <p:cNvPr id="402" name="Google Shape;402;g6dcfc65f3e_0_125"/>
          <p:cNvSpPr txBox="1"/>
          <p:nvPr/>
        </p:nvSpPr>
        <p:spPr>
          <a:xfrm>
            <a:off x="900875" y="3728565"/>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03" name="Google Shape;403;g6dcfc65f3e_0_125"/>
          <p:cNvSpPr txBox="1"/>
          <p:nvPr/>
        </p:nvSpPr>
        <p:spPr>
          <a:xfrm>
            <a:off x="1875525" y="3728565"/>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04" name="Google Shape;404;g6dcfc65f3e_0_125"/>
          <p:cNvSpPr txBox="1"/>
          <p:nvPr/>
        </p:nvSpPr>
        <p:spPr>
          <a:xfrm>
            <a:off x="1434275" y="2966565"/>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05" name="Google Shape;405;g6dcfc65f3e_0_125"/>
          <p:cNvSpPr txBox="1"/>
          <p:nvPr/>
        </p:nvSpPr>
        <p:spPr>
          <a:xfrm>
            <a:off x="2805875" y="3576165"/>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06" name="Google Shape;406;g6dcfc65f3e_0_125"/>
          <p:cNvSpPr txBox="1"/>
          <p:nvPr/>
        </p:nvSpPr>
        <p:spPr>
          <a:xfrm>
            <a:off x="2789925" y="2966565"/>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07" name="Google Shape;407;g6dcfc65f3e_0_125"/>
          <p:cNvSpPr txBox="1"/>
          <p:nvPr/>
        </p:nvSpPr>
        <p:spPr>
          <a:xfrm>
            <a:off x="2256525" y="2052165"/>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08" name="Google Shape;408;g6dcfc65f3e_0_125"/>
          <p:cNvSpPr txBox="1"/>
          <p:nvPr/>
        </p:nvSpPr>
        <p:spPr>
          <a:xfrm>
            <a:off x="3780525" y="1366365"/>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985FECCC-AA17-400A-859A-6E195F75C4D9}"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46</a:t>
            </a:fld>
            <a:endParaRPr lang="en-US"/>
          </a:p>
        </p:txBody>
      </p:sp>
    </p:spTree>
    <p:extLst>
      <p:ext uri="{BB962C8B-B14F-4D97-AF65-F5344CB8AC3E}">
        <p14:creationId xmlns:p14="http://schemas.microsoft.com/office/powerpoint/2010/main" val="316234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6dcfc65f3e_0_138"/>
          <p:cNvSpPr txBox="1"/>
          <p:nvPr/>
        </p:nvSpPr>
        <p:spPr>
          <a:xfrm>
            <a:off x="866631"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15" name="Google Shape;415;g6dcfc65f3e_0_138"/>
          <p:cNvPicPr preferRelativeResize="0"/>
          <p:nvPr/>
        </p:nvPicPr>
        <p:blipFill>
          <a:blip r:embed="rId3">
            <a:alphaModFix/>
          </a:blip>
          <a:stretch>
            <a:fillRect/>
          </a:stretch>
        </p:blipFill>
        <p:spPr>
          <a:xfrm>
            <a:off x="623392" y="1203217"/>
            <a:ext cx="8277225" cy="4905375"/>
          </a:xfrm>
          <a:prstGeom prst="rect">
            <a:avLst/>
          </a:prstGeom>
          <a:noFill/>
          <a:ln>
            <a:noFill/>
          </a:ln>
        </p:spPr>
      </p:pic>
      <p:sp>
        <p:nvSpPr>
          <p:cNvPr id="416" name="Google Shape;416;g6dcfc65f3e_0_138"/>
          <p:cNvSpPr txBox="1"/>
          <p:nvPr/>
        </p:nvSpPr>
        <p:spPr>
          <a:xfrm>
            <a:off x="2872416" y="56960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The first child of l has value of 5.  So, l as a min node will have value less than or equal to 5. </a:t>
            </a:r>
            <a:r>
              <a:rPr lang="en-IN" b="1" dirty="0">
                <a:solidFill>
                  <a:srgbClr val="FF0000"/>
                </a:solidFill>
                <a:highlight>
                  <a:srgbClr val="00FF00"/>
                </a:highlight>
              </a:rPr>
              <a:t>Should we proceed into other children of l?</a:t>
            </a:r>
            <a:endParaRPr b="1" dirty="0">
              <a:solidFill>
                <a:srgbClr val="FF0000"/>
              </a:solidFill>
              <a:highlight>
                <a:srgbClr val="00FF00"/>
              </a:highlight>
            </a:endParaRPr>
          </a:p>
        </p:txBody>
      </p:sp>
      <p:sp>
        <p:nvSpPr>
          <p:cNvPr id="417" name="Google Shape;417;g6dcfc65f3e_0_138"/>
          <p:cNvSpPr txBox="1"/>
          <p:nvPr/>
        </p:nvSpPr>
        <p:spPr>
          <a:xfrm>
            <a:off x="1044891"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18" name="Google Shape;418;g6dcfc65f3e_0_138"/>
          <p:cNvSpPr txBox="1"/>
          <p:nvPr/>
        </p:nvSpPr>
        <p:spPr>
          <a:xfrm>
            <a:off x="2019541"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19" name="Google Shape;419;g6dcfc65f3e_0_138"/>
          <p:cNvSpPr txBox="1"/>
          <p:nvPr/>
        </p:nvSpPr>
        <p:spPr>
          <a:xfrm>
            <a:off x="1578291"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20" name="Google Shape;420;g6dcfc65f3e_0_138"/>
          <p:cNvSpPr txBox="1"/>
          <p:nvPr/>
        </p:nvSpPr>
        <p:spPr>
          <a:xfrm>
            <a:off x="2949891"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21" name="Google Shape;421;g6dcfc65f3e_0_138"/>
          <p:cNvSpPr txBox="1"/>
          <p:nvPr/>
        </p:nvSpPr>
        <p:spPr>
          <a:xfrm>
            <a:off x="2933941"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22" name="Google Shape;422;g6dcfc65f3e_0_138"/>
          <p:cNvSpPr txBox="1"/>
          <p:nvPr/>
        </p:nvSpPr>
        <p:spPr>
          <a:xfrm>
            <a:off x="2400541"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23" name="Google Shape;423;g6dcfc65f3e_0_138"/>
          <p:cNvSpPr txBox="1"/>
          <p:nvPr/>
        </p:nvSpPr>
        <p:spPr>
          <a:xfrm>
            <a:off x="4838941"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424" name="Google Shape;424;g6dcfc65f3e_0_138"/>
          <p:cNvSpPr txBox="1"/>
          <p:nvPr/>
        </p:nvSpPr>
        <p:spPr>
          <a:xfrm>
            <a:off x="3924541"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4B05C366-DAC2-4B8B-AD1C-BA0AEC004C1C}"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47</a:t>
            </a:fld>
            <a:endParaRPr lang="en-US"/>
          </a:p>
        </p:txBody>
      </p:sp>
    </p:spTree>
    <p:extLst>
      <p:ext uri="{BB962C8B-B14F-4D97-AF65-F5344CB8AC3E}">
        <p14:creationId xmlns:p14="http://schemas.microsoft.com/office/powerpoint/2010/main" val="4069495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6dcfc65f3e_0_152"/>
          <p:cNvSpPr txBox="1"/>
          <p:nvPr/>
        </p:nvSpPr>
        <p:spPr>
          <a:xfrm>
            <a:off x="866631" y="29328"/>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31" name="Google Shape;431;g6dcfc65f3e_0_152"/>
          <p:cNvPicPr preferRelativeResize="0"/>
          <p:nvPr/>
        </p:nvPicPr>
        <p:blipFill>
          <a:blip r:embed="rId3">
            <a:alphaModFix/>
          </a:blip>
          <a:stretch>
            <a:fillRect/>
          </a:stretch>
        </p:blipFill>
        <p:spPr>
          <a:xfrm>
            <a:off x="623392" y="1259929"/>
            <a:ext cx="8277225" cy="4905375"/>
          </a:xfrm>
          <a:prstGeom prst="rect">
            <a:avLst/>
          </a:prstGeom>
          <a:noFill/>
          <a:ln>
            <a:noFill/>
          </a:ln>
        </p:spPr>
      </p:pic>
      <p:sp>
        <p:nvSpPr>
          <p:cNvPr id="432" name="Google Shape;432;g6dcfc65f3e_0_152"/>
          <p:cNvSpPr txBox="1"/>
          <p:nvPr/>
        </p:nvSpPr>
        <p:spPr>
          <a:xfrm>
            <a:off x="2783632" y="5752748"/>
            <a:ext cx="6356811" cy="412556"/>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The first child of l has value of 5.  So, l as a min node will have value less than or equal to 5. </a:t>
            </a:r>
            <a:r>
              <a:rPr lang="en-IN" b="1" dirty="0">
                <a:solidFill>
                  <a:srgbClr val="FF0000"/>
                </a:solidFill>
                <a:highlight>
                  <a:srgbClr val="00FF00"/>
                </a:highlight>
              </a:rPr>
              <a:t>We need not proceed further, as its value will only the value of a down further. </a:t>
            </a:r>
            <a:endParaRPr b="1" dirty="0">
              <a:solidFill>
                <a:srgbClr val="FF0000"/>
              </a:solidFill>
              <a:highlight>
                <a:srgbClr val="00FF00"/>
              </a:highlight>
            </a:endParaRPr>
          </a:p>
        </p:txBody>
      </p:sp>
      <p:sp>
        <p:nvSpPr>
          <p:cNvPr id="433" name="Google Shape;433;g6dcfc65f3e_0_152"/>
          <p:cNvSpPr txBox="1"/>
          <p:nvPr/>
        </p:nvSpPr>
        <p:spPr>
          <a:xfrm>
            <a:off x="1044891" y="380057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34" name="Google Shape;434;g6dcfc65f3e_0_152"/>
          <p:cNvSpPr txBox="1"/>
          <p:nvPr/>
        </p:nvSpPr>
        <p:spPr>
          <a:xfrm>
            <a:off x="2019541" y="380057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35" name="Google Shape;435;g6dcfc65f3e_0_152"/>
          <p:cNvSpPr txBox="1"/>
          <p:nvPr/>
        </p:nvSpPr>
        <p:spPr>
          <a:xfrm>
            <a:off x="1578291" y="303857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36" name="Google Shape;436;g6dcfc65f3e_0_152"/>
          <p:cNvSpPr txBox="1"/>
          <p:nvPr/>
        </p:nvSpPr>
        <p:spPr>
          <a:xfrm>
            <a:off x="2949891" y="3648173"/>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37" name="Google Shape;437;g6dcfc65f3e_0_152"/>
          <p:cNvSpPr txBox="1"/>
          <p:nvPr/>
        </p:nvSpPr>
        <p:spPr>
          <a:xfrm>
            <a:off x="2933941" y="3038573"/>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38" name="Google Shape;438;g6dcfc65f3e_0_152"/>
          <p:cNvSpPr txBox="1"/>
          <p:nvPr/>
        </p:nvSpPr>
        <p:spPr>
          <a:xfrm>
            <a:off x="2400541" y="212417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39" name="Google Shape;439;g6dcfc65f3e_0_152"/>
          <p:cNvSpPr txBox="1"/>
          <p:nvPr/>
        </p:nvSpPr>
        <p:spPr>
          <a:xfrm>
            <a:off x="4838941" y="357197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440" name="Google Shape;440;g6dcfc65f3e_0_152"/>
          <p:cNvSpPr txBox="1"/>
          <p:nvPr/>
        </p:nvSpPr>
        <p:spPr>
          <a:xfrm>
            <a:off x="3924541" y="143837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E7D299FD-A0A2-41A1-A173-8081341C8085}"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48</a:t>
            </a:fld>
            <a:endParaRPr lang="en-US"/>
          </a:p>
        </p:txBody>
      </p:sp>
    </p:spTree>
    <p:extLst>
      <p:ext uri="{BB962C8B-B14F-4D97-AF65-F5344CB8AC3E}">
        <p14:creationId xmlns:p14="http://schemas.microsoft.com/office/powerpoint/2010/main" val="3953829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6dcfc65f3e_0_170"/>
          <p:cNvSpPr txBox="1"/>
          <p:nvPr/>
        </p:nvSpPr>
        <p:spPr>
          <a:xfrm>
            <a:off x="1010647"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47" name="Google Shape;447;g6dcfc65f3e_0_170"/>
          <p:cNvPicPr preferRelativeResize="0"/>
          <p:nvPr/>
        </p:nvPicPr>
        <p:blipFill>
          <a:blip r:embed="rId3">
            <a:alphaModFix/>
          </a:blip>
          <a:stretch>
            <a:fillRect/>
          </a:stretch>
        </p:blipFill>
        <p:spPr>
          <a:xfrm>
            <a:off x="767408" y="1203217"/>
            <a:ext cx="8277225" cy="4905375"/>
          </a:xfrm>
          <a:prstGeom prst="rect">
            <a:avLst/>
          </a:prstGeom>
          <a:noFill/>
          <a:ln>
            <a:noFill/>
          </a:ln>
        </p:spPr>
      </p:pic>
      <p:sp>
        <p:nvSpPr>
          <p:cNvPr id="448" name="Google Shape;448;g6dcfc65f3e_0_170"/>
          <p:cNvSpPr txBox="1"/>
          <p:nvPr/>
        </p:nvSpPr>
        <p:spPr>
          <a:xfrm>
            <a:off x="3016432" y="56960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Search proceeds into m, hoping a better value at f</a:t>
            </a:r>
            <a:endParaRPr b="1">
              <a:solidFill>
                <a:srgbClr val="FF0000"/>
              </a:solidFill>
              <a:highlight>
                <a:srgbClr val="00FF00"/>
              </a:highlight>
            </a:endParaRPr>
          </a:p>
        </p:txBody>
      </p:sp>
      <p:sp>
        <p:nvSpPr>
          <p:cNvPr id="449" name="Google Shape;449;g6dcfc65f3e_0_170"/>
          <p:cNvSpPr txBox="1"/>
          <p:nvPr/>
        </p:nvSpPr>
        <p:spPr>
          <a:xfrm>
            <a:off x="1188907"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50" name="Google Shape;450;g6dcfc65f3e_0_170"/>
          <p:cNvSpPr txBox="1"/>
          <p:nvPr/>
        </p:nvSpPr>
        <p:spPr>
          <a:xfrm>
            <a:off x="2163557"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51" name="Google Shape;451;g6dcfc65f3e_0_170"/>
          <p:cNvSpPr txBox="1"/>
          <p:nvPr/>
        </p:nvSpPr>
        <p:spPr>
          <a:xfrm>
            <a:off x="1722307"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52" name="Google Shape;452;g6dcfc65f3e_0_170"/>
          <p:cNvSpPr txBox="1"/>
          <p:nvPr/>
        </p:nvSpPr>
        <p:spPr>
          <a:xfrm>
            <a:off x="3093907"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53" name="Google Shape;453;g6dcfc65f3e_0_170"/>
          <p:cNvSpPr txBox="1"/>
          <p:nvPr/>
        </p:nvSpPr>
        <p:spPr>
          <a:xfrm>
            <a:off x="3077957"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54" name="Google Shape;454;g6dcfc65f3e_0_170"/>
          <p:cNvSpPr txBox="1"/>
          <p:nvPr/>
        </p:nvSpPr>
        <p:spPr>
          <a:xfrm>
            <a:off x="2544557"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55" name="Google Shape;455;g6dcfc65f3e_0_170"/>
          <p:cNvSpPr txBox="1"/>
          <p:nvPr/>
        </p:nvSpPr>
        <p:spPr>
          <a:xfrm>
            <a:off x="4982957"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456" name="Google Shape;456;g6dcfc65f3e_0_170"/>
          <p:cNvSpPr txBox="1"/>
          <p:nvPr/>
        </p:nvSpPr>
        <p:spPr>
          <a:xfrm>
            <a:off x="4068557"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246D7122-8903-43CB-9F19-C23295A6059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49</a:t>
            </a:fld>
            <a:endParaRPr lang="en-US"/>
          </a:p>
        </p:txBody>
      </p:sp>
    </p:spTree>
    <p:extLst>
      <p:ext uri="{BB962C8B-B14F-4D97-AF65-F5344CB8AC3E}">
        <p14:creationId xmlns:p14="http://schemas.microsoft.com/office/powerpoint/2010/main" val="100830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352" y="1155220"/>
            <a:ext cx="8412480" cy="5257800"/>
          </a:xfrm>
          <a:prstGeom prst="rect">
            <a:avLst/>
          </a:prstGeom>
        </p:spPr>
      </p:pic>
      <p:sp>
        <p:nvSpPr>
          <p:cNvPr id="3" name="Date Placeholder 2"/>
          <p:cNvSpPr>
            <a:spLocks noGrp="1"/>
          </p:cNvSpPr>
          <p:nvPr>
            <p:ph type="dt" sz="half" idx="10"/>
          </p:nvPr>
        </p:nvSpPr>
        <p:spPr/>
        <p:txBody>
          <a:bodyPr/>
          <a:lstStyle/>
          <a:p>
            <a:pPr>
              <a:defRPr/>
            </a:pPr>
            <a:fld id="{41EBEBC0-2C84-4401-8E8A-1FD005A5F4EA}"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5</a:t>
            </a:fld>
            <a:endParaRPr lang="en-US"/>
          </a:p>
        </p:txBody>
      </p:sp>
    </p:spTree>
    <p:extLst>
      <p:ext uri="{BB962C8B-B14F-4D97-AF65-F5344CB8AC3E}">
        <p14:creationId xmlns:p14="http://schemas.microsoft.com/office/powerpoint/2010/main" val="317627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6dcfc65f3e_0_186"/>
          <p:cNvSpPr txBox="1"/>
          <p:nvPr/>
        </p:nvSpPr>
        <p:spPr>
          <a:xfrm>
            <a:off x="1010647"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63" name="Google Shape;463;g6dcfc65f3e_0_186"/>
          <p:cNvPicPr preferRelativeResize="0"/>
          <p:nvPr/>
        </p:nvPicPr>
        <p:blipFill>
          <a:blip r:embed="rId3">
            <a:alphaModFix/>
          </a:blip>
          <a:stretch>
            <a:fillRect/>
          </a:stretch>
        </p:blipFill>
        <p:spPr>
          <a:xfrm>
            <a:off x="767408" y="1203217"/>
            <a:ext cx="8277225" cy="4905375"/>
          </a:xfrm>
          <a:prstGeom prst="rect">
            <a:avLst/>
          </a:prstGeom>
          <a:noFill/>
          <a:ln>
            <a:noFill/>
          </a:ln>
        </p:spPr>
      </p:pic>
      <p:sp>
        <p:nvSpPr>
          <p:cNvPr id="464" name="Google Shape;464;g6dcfc65f3e_0_186"/>
          <p:cNvSpPr txBox="1"/>
          <p:nvPr/>
        </p:nvSpPr>
        <p:spPr>
          <a:xfrm>
            <a:off x="1271464" y="6093296"/>
            <a:ext cx="8048120" cy="418969"/>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m gets value </a:t>
            </a:r>
            <a:r>
              <a:rPr lang="en-IN" sz="1600" b="1" dirty="0">
                <a:highlight>
                  <a:srgbClr val="93C47D"/>
                </a:highlight>
              </a:rPr>
              <a:t>≤ 4. </a:t>
            </a:r>
            <a:r>
              <a:rPr lang="en-IN" b="1" dirty="0">
                <a:solidFill>
                  <a:srgbClr val="FF0000"/>
                </a:solidFill>
              </a:rPr>
              <a:t>Search further into m’s children will not proceed</a:t>
            </a:r>
            <a:endParaRPr b="1" dirty="0">
              <a:solidFill>
                <a:srgbClr val="FF0000"/>
              </a:solidFill>
            </a:endParaRPr>
          </a:p>
        </p:txBody>
      </p:sp>
      <p:sp>
        <p:nvSpPr>
          <p:cNvPr id="465" name="Google Shape;465;g6dcfc65f3e_0_186"/>
          <p:cNvSpPr txBox="1"/>
          <p:nvPr/>
        </p:nvSpPr>
        <p:spPr>
          <a:xfrm>
            <a:off x="1188907"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66" name="Google Shape;466;g6dcfc65f3e_0_186"/>
          <p:cNvSpPr txBox="1"/>
          <p:nvPr/>
        </p:nvSpPr>
        <p:spPr>
          <a:xfrm>
            <a:off x="2163557"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67" name="Google Shape;467;g6dcfc65f3e_0_186"/>
          <p:cNvSpPr txBox="1"/>
          <p:nvPr/>
        </p:nvSpPr>
        <p:spPr>
          <a:xfrm>
            <a:off x="1722307"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68" name="Google Shape;468;g6dcfc65f3e_0_186"/>
          <p:cNvSpPr txBox="1"/>
          <p:nvPr/>
        </p:nvSpPr>
        <p:spPr>
          <a:xfrm>
            <a:off x="3093907"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69" name="Google Shape;469;g6dcfc65f3e_0_186"/>
          <p:cNvSpPr txBox="1"/>
          <p:nvPr/>
        </p:nvSpPr>
        <p:spPr>
          <a:xfrm>
            <a:off x="3077957"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70" name="Google Shape;470;g6dcfc65f3e_0_186"/>
          <p:cNvSpPr txBox="1"/>
          <p:nvPr/>
        </p:nvSpPr>
        <p:spPr>
          <a:xfrm>
            <a:off x="2544557"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71" name="Google Shape;471;g6dcfc65f3e_0_186"/>
          <p:cNvSpPr txBox="1"/>
          <p:nvPr/>
        </p:nvSpPr>
        <p:spPr>
          <a:xfrm>
            <a:off x="4982957"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472" name="Google Shape;472;g6dcfc65f3e_0_186"/>
          <p:cNvSpPr txBox="1"/>
          <p:nvPr/>
        </p:nvSpPr>
        <p:spPr>
          <a:xfrm>
            <a:off x="4068557"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73" name="Google Shape;473;g6dcfc65f3e_0_186"/>
          <p:cNvSpPr txBox="1"/>
          <p:nvPr/>
        </p:nvSpPr>
        <p:spPr>
          <a:xfrm>
            <a:off x="6202157"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7C6A0FB4-C0FF-443A-8C50-3D2F51E1D1D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50</a:t>
            </a:fld>
            <a:endParaRPr lang="en-US"/>
          </a:p>
        </p:txBody>
      </p:sp>
    </p:spTree>
    <p:extLst>
      <p:ext uri="{BB962C8B-B14F-4D97-AF65-F5344CB8AC3E}">
        <p14:creationId xmlns:p14="http://schemas.microsoft.com/office/powerpoint/2010/main" val="980255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6dcfc65f3e_0_202"/>
          <p:cNvSpPr txBox="1"/>
          <p:nvPr/>
        </p:nvSpPr>
        <p:spPr>
          <a:xfrm>
            <a:off x="1010647" y="4462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80" name="Google Shape;480;g6dcfc65f3e_0_202"/>
          <p:cNvPicPr preferRelativeResize="0"/>
          <p:nvPr/>
        </p:nvPicPr>
        <p:blipFill>
          <a:blip r:embed="rId3">
            <a:alphaModFix/>
          </a:blip>
          <a:stretch>
            <a:fillRect/>
          </a:stretch>
        </p:blipFill>
        <p:spPr>
          <a:xfrm>
            <a:off x="767408" y="1275225"/>
            <a:ext cx="8277225" cy="4905375"/>
          </a:xfrm>
          <a:prstGeom prst="rect">
            <a:avLst/>
          </a:prstGeom>
          <a:noFill/>
          <a:ln>
            <a:noFill/>
          </a:ln>
        </p:spPr>
      </p:pic>
      <p:sp>
        <p:nvSpPr>
          <p:cNvPr id="481" name="Google Shape;481;g6dcfc65f3e_0_202"/>
          <p:cNvSpPr txBox="1"/>
          <p:nvPr/>
        </p:nvSpPr>
        <p:spPr>
          <a:xfrm>
            <a:off x="3016432" y="5768044"/>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The value of f is less than or equal to 5 now. </a:t>
            </a:r>
            <a:endParaRPr b="1">
              <a:solidFill>
                <a:srgbClr val="FF0000"/>
              </a:solidFill>
            </a:endParaRPr>
          </a:p>
        </p:txBody>
      </p:sp>
      <p:sp>
        <p:nvSpPr>
          <p:cNvPr id="482" name="Google Shape;482;g6dcfc65f3e_0_202"/>
          <p:cNvSpPr txBox="1"/>
          <p:nvPr/>
        </p:nvSpPr>
        <p:spPr>
          <a:xfrm>
            <a:off x="1188907" y="3815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83" name="Google Shape;483;g6dcfc65f3e_0_202"/>
          <p:cNvSpPr txBox="1"/>
          <p:nvPr/>
        </p:nvSpPr>
        <p:spPr>
          <a:xfrm>
            <a:off x="2163557" y="38158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484" name="Google Shape;484;g6dcfc65f3e_0_202"/>
          <p:cNvSpPr txBox="1"/>
          <p:nvPr/>
        </p:nvSpPr>
        <p:spPr>
          <a:xfrm>
            <a:off x="1722307" y="3053869"/>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485" name="Google Shape;485;g6dcfc65f3e_0_202"/>
          <p:cNvSpPr txBox="1"/>
          <p:nvPr/>
        </p:nvSpPr>
        <p:spPr>
          <a:xfrm>
            <a:off x="3093907" y="3663469"/>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486" name="Google Shape;486;g6dcfc65f3e_0_202"/>
          <p:cNvSpPr txBox="1"/>
          <p:nvPr/>
        </p:nvSpPr>
        <p:spPr>
          <a:xfrm>
            <a:off x="3077957" y="3053869"/>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487" name="Google Shape;487;g6dcfc65f3e_0_202"/>
          <p:cNvSpPr txBox="1"/>
          <p:nvPr/>
        </p:nvSpPr>
        <p:spPr>
          <a:xfrm>
            <a:off x="2544557" y="21394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88" name="Google Shape;488;g6dcfc65f3e_0_202"/>
          <p:cNvSpPr txBox="1"/>
          <p:nvPr/>
        </p:nvSpPr>
        <p:spPr>
          <a:xfrm>
            <a:off x="4982957" y="35872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489" name="Google Shape;489;g6dcfc65f3e_0_202"/>
          <p:cNvSpPr txBox="1"/>
          <p:nvPr/>
        </p:nvSpPr>
        <p:spPr>
          <a:xfrm>
            <a:off x="4068557" y="14536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490" name="Google Shape;490;g6dcfc65f3e_0_202"/>
          <p:cNvSpPr txBox="1"/>
          <p:nvPr/>
        </p:nvSpPr>
        <p:spPr>
          <a:xfrm>
            <a:off x="6202157" y="35110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491" name="Google Shape;491;g6dcfc65f3e_0_202"/>
          <p:cNvSpPr txBox="1"/>
          <p:nvPr/>
        </p:nvSpPr>
        <p:spPr>
          <a:xfrm>
            <a:off x="5363957" y="2825269"/>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81618EB8-C70E-45EB-B37B-1A5C9054F455}"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51</a:t>
            </a:fld>
            <a:endParaRPr lang="en-US"/>
          </a:p>
        </p:txBody>
      </p:sp>
    </p:spTree>
    <p:extLst>
      <p:ext uri="{BB962C8B-B14F-4D97-AF65-F5344CB8AC3E}">
        <p14:creationId xmlns:p14="http://schemas.microsoft.com/office/powerpoint/2010/main" val="2652257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6dcfc65f3e_0_218"/>
          <p:cNvSpPr txBox="1"/>
          <p:nvPr/>
        </p:nvSpPr>
        <p:spPr>
          <a:xfrm>
            <a:off x="866631"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498" name="Google Shape;498;g6dcfc65f3e_0_218"/>
          <p:cNvPicPr preferRelativeResize="0"/>
          <p:nvPr/>
        </p:nvPicPr>
        <p:blipFill>
          <a:blip r:embed="rId3">
            <a:alphaModFix/>
          </a:blip>
          <a:stretch>
            <a:fillRect/>
          </a:stretch>
        </p:blipFill>
        <p:spPr>
          <a:xfrm>
            <a:off x="623392" y="1203217"/>
            <a:ext cx="8277225" cy="4905375"/>
          </a:xfrm>
          <a:prstGeom prst="rect">
            <a:avLst/>
          </a:prstGeom>
          <a:noFill/>
          <a:ln>
            <a:noFill/>
          </a:ln>
        </p:spPr>
      </p:pic>
      <p:sp>
        <p:nvSpPr>
          <p:cNvPr id="499" name="Google Shape;499;g6dcfc65f3e_0_218"/>
          <p:cNvSpPr txBox="1"/>
          <p:nvPr/>
        </p:nvSpPr>
        <p:spPr>
          <a:xfrm>
            <a:off x="2872416" y="56960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Taking the search up, c capping its value at 5. </a:t>
            </a:r>
            <a:endParaRPr lang="en-IN" b="1" dirty="0" smtClean="0">
              <a:solidFill>
                <a:srgbClr val="FF0000"/>
              </a:solidFill>
            </a:endParaRPr>
          </a:p>
          <a:p>
            <a:pPr>
              <a:spcBef>
                <a:spcPts val="0"/>
              </a:spcBef>
              <a:spcAft>
                <a:spcPts val="0"/>
              </a:spcAft>
            </a:pPr>
            <a:r>
              <a:rPr lang="en-IN" b="1" dirty="0" smtClean="0">
                <a:solidFill>
                  <a:srgbClr val="FF0000"/>
                </a:solidFill>
                <a:highlight>
                  <a:srgbClr val="00FF00"/>
                </a:highlight>
              </a:rPr>
              <a:t>Will </a:t>
            </a:r>
            <a:r>
              <a:rPr lang="en-IN" b="1" dirty="0">
                <a:solidFill>
                  <a:srgbClr val="FF0000"/>
                </a:solidFill>
                <a:highlight>
                  <a:srgbClr val="00FF00"/>
                </a:highlight>
              </a:rPr>
              <a:t>the search proceed further into g / its children?</a:t>
            </a:r>
            <a:endParaRPr b="1" dirty="0">
              <a:solidFill>
                <a:srgbClr val="FF0000"/>
              </a:solidFill>
              <a:highlight>
                <a:srgbClr val="00FF00"/>
              </a:highlight>
            </a:endParaRPr>
          </a:p>
        </p:txBody>
      </p:sp>
      <p:sp>
        <p:nvSpPr>
          <p:cNvPr id="500" name="Google Shape;500;g6dcfc65f3e_0_218"/>
          <p:cNvSpPr txBox="1"/>
          <p:nvPr/>
        </p:nvSpPr>
        <p:spPr>
          <a:xfrm>
            <a:off x="1044891"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01" name="Google Shape;501;g6dcfc65f3e_0_218"/>
          <p:cNvSpPr txBox="1"/>
          <p:nvPr/>
        </p:nvSpPr>
        <p:spPr>
          <a:xfrm>
            <a:off x="2019541"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502" name="Google Shape;502;g6dcfc65f3e_0_218"/>
          <p:cNvSpPr txBox="1"/>
          <p:nvPr/>
        </p:nvSpPr>
        <p:spPr>
          <a:xfrm>
            <a:off x="1578291"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03" name="Google Shape;503;g6dcfc65f3e_0_218"/>
          <p:cNvSpPr txBox="1"/>
          <p:nvPr/>
        </p:nvSpPr>
        <p:spPr>
          <a:xfrm>
            <a:off x="2949891"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504" name="Google Shape;504;g6dcfc65f3e_0_218"/>
          <p:cNvSpPr txBox="1"/>
          <p:nvPr/>
        </p:nvSpPr>
        <p:spPr>
          <a:xfrm>
            <a:off x="2933941"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505" name="Google Shape;505;g6dcfc65f3e_0_218"/>
          <p:cNvSpPr txBox="1"/>
          <p:nvPr/>
        </p:nvSpPr>
        <p:spPr>
          <a:xfrm>
            <a:off x="2400541"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06" name="Google Shape;506;g6dcfc65f3e_0_218"/>
          <p:cNvSpPr txBox="1"/>
          <p:nvPr/>
        </p:nvSpPr>
        <p:spPr>
          <a:xfrm>
            <a:off x="4838941"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07" name="Google Shape;507;g6dcfc65f3e_0_218"/>
          <p:cNvSpPr txBox="1"/>
          <p:nvPr/>
        </p:nvSpPr>
        <p:spPr>
          <a:xfrm>
            <a:off x="3924541"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08" name="Google Shape;508;g6dcfc65f3e_0_218"/>
          <p:cNvSpPr txBox="1"/>
          <p:nvPr/>
        </p:nvSpPr>
        <p:spPr>
          <a:xfrm>
            <a:off x="6058141"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509" name="Google Shape;509;g6dcfc65f3e_0_218"/>
          <p:cNvSpPr txBox="1"/>
          <p:nvPr/>
        </p:nvSpPr>
        <p:spPr>
          <a:xfrm>
            <a:off x="5219941" y="2753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10" name="Google Shape;510;g6dcfc65f3e_0_218"/>
          <p:cNvSpPr txBox="1"/>
          <p:nvPr/>
        </p:nvSpPr>
        <p:spPr>
          <a:xfrm>
            <a:off x="6667741" y="1991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A8BF8C45-ADEA-4025-BD7D-06034B5E37F2}"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52</a:t>
            </a:fld>
            <a:endParaRPr lang="en-US"/>
          </a:p>
        </p:txBody>
      </p:sp>
    </p:spTree>
    <p:extLst>
      <p:ext uri="{BB962C8B-B14F-4D97-AF65-F5344CB8AC3E}">
        <p14:creationId xmlns:p14="http://schemas.microsoft.com/office/powerpoint/2010/main" val="7387153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6dcfc65f3e_0_237"/>
          <p:cNvSpPr txBox="1"/>
          <p:nvPr/>
        </p:nvSpPr>
        <p:spPr>
          <a:xfrm>
            <a:off x="1010647"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517" name="Google Shape;517;g6dcfc65f3e_0_237"/>
          <p:cNvPicPr preferRelativeResize="0"/>
          <p:nvPr/>
        </p:nvPicPr>
        <p:blipFill>
          <a:blip r:embed="rId3">
            <a:alphaModFix/>
          </a:blip>
          <a:stretch>
            <a:fillRect/>
          </a:stretch>
        </p:blipFill>
        <p:spPr>
          <a:xfrm>
            <a:off x="767408" y="1203217"/>
            <a:ext cx="8277225" cy="4905375"/>
          </a:xfrm>
          <a:prstGeom prst="rect">
            <a:avLst/>
          </a:prstGeom>
          <a:noFill/>
          <a:ln>
            <a:noFill/>
          </a:ln>
        </p:spPr>
      </p:pic>
      <p:sp>
        <p:nvSpPr>
          <p:cNvPr id="518" name="Google Shape;518;g6dcfc65f3e_0_237"/>
          <p:cNvSpPr txBox="1"/>
          <p:nvPr/>
        </p:nvSpPr>
        <p:spPr>
          <a:xfrm>
            <a:off x="3016432" y="56960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This results in fixing the value of a as 7, and a will take an action with value 7. </a:t>
            </a:r>
            <a:endParaRPr b="1">
              <a:solidFill>
                <a:srgbClr val="FF0000"/>
              </a:solidFill>
              <a:highlight>
                <a:srgbClr val="00FF00"/>
              </a:highlight>
            </a:endParaRPr>
          </a:p>
        </p:txBody>
      </p:sp>
      <p:sp>
        <p:nvSpPr>
          <p:cNvPr id="519" name="Google Shape;519;g6dcfc65f3e_0_237"/>
          <p:cNvSpPr txBox="1"/>
          <p:nvPr/>
        </p:nvSpPr>
        <p:spPr>
          <a:xfrm>
            <a:off x="1188907"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20" name="Google Shape;520;g6dcfc65f3e_0_237"/>
          <p:cNvSpPr txBox="1"/>
          <p:nvPr/>
        </p:nvSpPr>
        <p:spPr>
          <a:xfrm>
            <a:off x="2163557"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521" name="Google Shape;521;g6dcfc65f3e_0_237"/>
          <p:cNvSpPr txBox="1"/>
          <p:nvPr/>
        </p:nvSpPr>
        <p:spPr>
          <a:xfrm>
            <a:off x="1722307"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22" name="Google Shape;522;g6dcfc65f3e_0_237"/>
          <p:cNvSpPr txBox="1"/>
          <p:nvPr/>
        </p:nvSpPr>
        <p:spPr>
          <a:xfrm>
            <a:off x="3093907"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523" name="Google Shape;523;g6dcfc65f3e_0_237"/>
          <p:cNvSpPr txBox="1"/>
          <p:nvPr/>
        </p:nvSpPr>
        <p:spPr>
          <a:xfrm>
            <a:off x="3077957"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524" name="Google Shape;524;g6dcfc65f3e_0_237"/>
          <p:cNvSpPr txBox="1"/>
          <p:nvPr/>
        </p:nvSpPr>
        <p:spPr>
          <a:xfrm>
            <a:off x="2544557"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25" name="Google Shape;525;g6dcfc65f3e_0_237"/>
          <p:cNvSpPr txBox="1"/>
          <p:nvPr/>
        </p:nvSpPr>
        <p:spPr>
          <a:xfrm>
            <a:off x="4982957"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26" name="Google Shape;526;g6dcfc65f3e_0_237"/>
          <p:cNvSpPr txBox="1"/>
          <p:nvPr/>
        </p:nvSpPr>
        <p:spPr>
          <a:xfrm>
            <a:off x="4068557"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27" name="Google Shape;527;g6dcfc65f3e_0_237"/>
          <p:cNvSpPr txBox="1"/>
          <p:nvPr/>
        </p:nvSpPr>
        <p:spPr>
          <a:xfrm>
            <a:off x="6202157"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528" name="Google Shape;528;g6dcfc65f3e_0_237"/>
          <p:cNvSpPr txBox="1"/>
          <p:nvPr/>
        </p:nvSpPr>
        <p:spPr>
          <a:xfrm>
            <a:off x="5363957" y="2753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29" name="Google Shape;529;g6dcfc65f3e_0_237"/>
          <p:cNvSpPr txBox="1"/>
          <p:nvPr/>
        </p:nvSpPr>
        <p:spPr>
          <a:xfrm>
            <a:off x="6811757" y="1991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758AE3DA-713E-4FA1-83BA-36876A970ED7}"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53</a:t>
            </a:fld>
            <a:endParaRPr lang="en-US"/>
          </a:p>
        </p:txBody>
      </p:sp>
    </p:spTree>
    <p:extLst>
      <p:ext uri="{BB962C8B-B14F-4D97-AF65-F5344CB8AC3E}">
        <p14:creationId xmlns:p14="http://schemas.microsoft.com/office/powerpoint/2010/main" val="502808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6dcfc65f3e_0_255"/>
          <p:cNvSpPr txBox="1"/>
          <p:nvPr/>
        </p:nvSpPr>
        <p:spPr>
          <a:xfrm>
            <a:off x="794623"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536" name="Google Shape;536;g6dcfc65f3e_0_255"/>
          <p:cNvPicPr preferRelativeResize="0"/>
          <p:nvPr/>
        </p:nvPicPr>
        <p:blipFill>
          <a:blip r:embed="rId3">
            <a:alphaModFix/>
          </a:blip>
          <a:stretch>
            <a:fillRect/>
          </a:stretch>
        </p:blipFill>
        <p:spPr>
          <a:xfrm>
            <a:off x="551384" y="1203217"/>
            <a:ext cx="8277225" cy="4905375"/>
          </a:xfrm>
          <a:prstGeom prst="rect">
            <a:avLst/>
          </a:prstGeom>
          <a:noFill/>
          <a:ln>
            <a:noFill/>
          </a:ln>
        </p:spPr>
      </p:pic>
      <p:sp>
        <p:nvSpPr>
          <p:cNvPr id="537" name="Google Shape;537;g6dcfc65f3e_0_255"/>
          <p:cNvSpPr txBox="1"/>
          <p:nvPr/>
        </p:nvSpPr>
        <p:spPr>
          <a:xfrm>
            <a:off x="2800408" y="56960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Will the result change in writing any value in any of the unnumbered nodes? </a:t>
            </a:r>
            <a:r>
              <a:rPr lang="en-IN" b="1">
                <a:solidFill>
                  <a:srgbClr val="FF0000"/>
                </a:solidFill>
                <a:highlight>
                  <a:srgbClr val="00FF00"/>
                </a:highlight>
              </a:rPr>
              <a:t>Try and answer. </a:t>
            </a:r>
            <a:endParaRPr b="1">
              <a:solidFill>
                <a:srgbClr val="FF0000"/>
              </a:solidFill>
              <a:highlight>
                <a:srgbClr val="00FF00"/>
              </a:highlight>
            </a:endParaRPr>
          </a:p>
        </p:txBody>
      </p:sp>
      <p:sp>
        <p:nvSpPr>
          <p:cNvPr id="538" name="Google Shape;538;g6dcfc65f3e_0_255"/>
          <p:cNvSpPr txBox="1"/>
          <p:nvPr/>
        </p:nvSpPr>
        <p:spPr>
          <a:xfrm>
            <a:off x="972883"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39" name="Google Shape;539;g6dcfc65f3e_0_255"/>
          <p:cNvSpPr txBox="1"/>
          <p:nvPr/>
        </p:nvSpPr>
        <p:spPr>
          <a:xfrm>
            <a:off x="1947533"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540" name="Google Shape;540;g6dcfc65f3e_0_255"/>
          <p:cNvSpPr txBox="1"/>
          <p:nvPr/>
        </p:nvSpPr>
        <p:spPr>
          <a:xfrm>
            <a:off x="1506283"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41" name="Google Shape;541;g6dcfc65f3e_0_255"/>
          <p:cNvSpPr txBox="1"/>
          <p:nvPr/>
        </p:nvSpPr>
        <p:spPr>
          <a:xfrm>
            <a:off x="2877883"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542" name="Google Shape;542;g6dcfc65f3e_0_255"/>
          <p:cNvSpPr txBox="1"/>
          <p:nvPr/>
        </p:nvSpPr>
        <p:spPr>
          <a:xfrm>
            <a:off x="2861933"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543" name="Google Shape;543;g6dcfc65f3e_0_255"/>
          <p:cNvSpPr txBox="1"/>
          <p:nvPr/>
        </p:nvSpPr>
        <p:spPr>
          <a:xfrm>
            <a:off x="2328533"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44" name="Google Shape;544;g6dcfc65f3e_0_255"/>
          <p:cNvSpPr txBox="1"/>
          <p:nvPr/>
        </p:nvSpPr>
        <p:spPr>
          <a:xfrm>
            <a:off x="4766933"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45" name="Google Shape;545;g6dcfc65f3e_0_255"/>
          <p:cNvSpPr txBox="1"/>
          <p:nvPr/>
        </p:nvSpPr>
        <p:spPr>
          <a:xfrm>
            <a:off x="3852533"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46" name="Google Shape;546;g6dcfc65f3e_0_255"/>
          <p:cNvSpPr txBox="1"/>
          <p:nvPr/>
        </p:nvSpPr>
        <p:spPr>
          <a:xfrm>
            <a:off x="5986133"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547" name="Google Shape;547;g6dcfc65f3e_0_255"/>
          <p:cNvSpPr txBox="1"/>
          <p:nvPr/>
        </p:nvSpPr>
        <p:spPr>
          <a:xfrm>
            <a:off x="5147933" y="2753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48" name="Google Shape;548;g6dcfc65f3e_0_255"/>
          <p:cNvSpPr txBox="1"/>
          <p:nvPr/>
        </p:nvSpPr>
        <p:spPr>
          <a:xfrm>
            <a:off x="6595733" y="1991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4C9949B3-E611-49BE-A323-482F3350E76E}"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54</a:t>
            </a:fld>
            <a:endParaRPr lang="en-US"/>
          </a:p>
        </p:txBody>
      </p:sp>
    </p:spTree>
    <p:extLst>
      <p:ext uri="{BB962C8B-B14F-4D97-AF65-F5344CB8AC3E}">
        <p14:creationId xmlns:p14="http://schemas.microsoft.com/office/powerpoint/2010/main" val="1097136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6dcfc65f3e_0_273"/>
          <p:cNvSpPr txBox="1"/>
          <p:nvPr/>
        </p:nvSpPr>
        <p:spPr>
          <a:xfrm>
            <a:off x="938639" y="-99392"/>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555" name="Google Shape;555;g6dcfc65f3e_0_273"/>
          <p:cNvPicPr preferRelativeResize="0"/>
          <p:nvPr/>
        </p:nvPicPr>
        <p:blipFill>
          <a:blip r:embed="rId3">
            <a:alphaModFix/>
          </a:blip>
          <a:stretch>
            <a:fillRect/>
          </a:stretch>
        </p:blipFill>
        <p:spPr>
          <a:xfrm>
            <a:off x="695400" y="1131209"/>
            <a:ext cx="8277225" cy="4905375"/>
          </a:xfrm>
          <a:prstGeom prst="rect">
            <a:avLst/>
          </a:prstGeom>
          <a:noFill/>
          <a:ln>
            <a:noFill/>
          </a:ln>
        </p:spPr>
      </p:pic>
      <p:sp>
        <p:nvSpPr>
          <p:cNvPr id="556" name="Google Shape;556;g6dcfc65f3e_0_273"/>
          <p:cNvSpPr txBox="1"/>
          <p:nvPr/>
        </p:nvSpPr>
        <p:spPr>
          <a:xfrm>
            <a:off x="2944424" y="5624028"/>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Will the result change in writing any value in any of the unnumbered nodes? </a:t>
            </a:r>
            <a:r>
              <a:rPr lang="en-IN" b="1">
                <a:solidFill>
                  <a:srgbClr val="FF0000"/>
                </a:solidFill>
                <a:highlight>
                  <a:srgbClr val="00FF00"/>
                </a:highlight>
              </a:rPr>
              <a:t>NO. The answer that this pruning produces is same as that of Minimax Algorithm which we learned earlier. </a:t>
            </a:r>
            <a:endParaRPr b="1">
              <a:solidFill>
                <a:srgbClr val="FF0000"/>
              </a:solidFill>
              <a:highlight>
                <a:srgbClr val="00FF00"/>
              </a:highlight>
            </a:endParaRPr>
          </a:p>
        </p:txBody>
      </p:sp>
      <p:sp>
        <p:nvSpPr>
          <p:cNvPr id="557" name="Google Shape;557;g6dcfc65f3e_0_273"/>
          <p:cNvSpPr txBox="1"/>
          <p:nvPr/>
        </p:nvSpPr>
        <p:spPr>
          <a:xfrm>
            <a:off x="1116899" y="367185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58" name="Google Shape;558;g6dcfc65f3e_0_273"/>
          <p:cNvSpPr txBox="1"/>
          <p:nvPr/>
        </p:nvSpPr>
        <p:spPr>
          <a:xfrm>
            <a:off x="2091549" y="36718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559" name="Google Shape;559;g6dcfc65f3e_0_273"/>
          <p:cNvSpPr txBox="1"/>
          <p:nvPr/>
        </p:nvSpPr>
        <p:spPr>
          <a:xfrm>
            <a:off x="1650299" y="290985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60" name="Google Shape;560;g6dcfc65f3e_0_273"/>
          <p:cNvSpPr txBox="1"/>
          <p:nvPr/>
        </p:nvSpPr>
        <p:spPr>
          <a:xfrm>
            <a:off x="3021899" y="3519453"/>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561" name="Google Shape;561;g6dcfc65f3e_0_273"/>
          <p:cNvSpPr txBox="1"/>
          <p:nvPr/>
        </p:nvSpPr>
        <p:spPr>
          <a:xfrm>
            <a:off x="3005949" y="2909853"/>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562" name="Google Shape;562;g6dcfc65f3e_0_273"/>
          <p:cNvSpPr txBox="1"/>
          <p:nvPr/>
        </p:nvSpPr>
        <p:spPr>
          <a:xfrm>
            <a:off x="2472549" y="19954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63" name="Google Shape;563;g6dcfc65f3e_0_273"/>
          <p:cNvSpPr txBox="1"/>
          <p:nvPr/>
        </p:nvSpPr>
        <p:spPr>
          <a:xfrm>
            <a:off x="4910949" y="3443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64" name="Google Shape;564;g6dcfc65f3e_0_273"/>
          <p:cNvSpPr txBox="1"/>
          <p:nvPr/>
        </p:nvSpPr>
        <p:spPr>
          <a:xfrm>
            <a:off x="3996549" y="13096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65" name="Google Shape;565;g6dcfc65f3e_0_273"/>
          <p:cNvSpPr txBox="1"/>
          <p:nvPr/>
        </p:nvSpPr>
        <p:spPr>
          <a:xfrm>
            <a:off x="6130149" y="33670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566" name="Google Shape;566;g6dcfc65f3e_0_273"/>
          <p:cNvSpPr txBox="1"/>
          <p:nvPr/>
        </p:nvSpPr>
        <p:spPr>
          <a:xfrm>
            <a:off x="5291949" y="2681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67" name="Google Shape;567;g6dcfc65f3e_0_273"/>
          <p:cNvSpPr txBox="1"/>
          <p:nvPr/>
        </p:nvSpPr>
        <p:spPr>
          <a:xfrm>
            <a:off x="6739749" y="1919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F7AD0111-57FB-4F75-9A4F-4101FA4B37CD}"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55</a:t>
            </a:fld>
            <a:endParaRPr lang="en-US"/>
          </a:p>
        </p:txBody>
      </p:sp>
    </p:spTree>
    <p:extLst>
      <p:ext uri="{BB962C8B-B14F-4D97-AF65-F5344CB8AC3E}">
        <p14:creationId xmlns:p14="http://schemas.microsoft.com/office/powerpoint/2010/main" val="1755618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6dcfc65f3e_0_291"/>
          <p:cNvSpPr txBox="1"/>
          <p:nvPr/>
        </p:nvSpPr>
        <p:spPr>
          <a:xfrm>
            <a:off x="938639" y="-99392"/>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574" name="Google Shape;574;g6dcfc65f3e_0_291"/>
          <p:cNvPicPr preferRelativeResize="0"/>
          <p:nvPr/>
        </p:nvPicPr>
        <p:blipFill>
          <a:blip r:embed="rId3">
            <a:alphaModFix/>
          </a:blip>
          <a:stretch>
            <a:fillRect/>
          </a:stretch>
        </p:blipFill>
        <p:spPr>
          <a:xfrm>
            <a:off x="695400" y="1131209"/>
            <a:ext cx="8277225" cy="4905375"/>
          </a:xfrm>
          <a:prstGeom prst="rect">
            <a:avLst/>
          </a:prstGeom>
          <a:noFill/>
          <a:ln>
            <a:noFill/>
          </a:ln>
        </p:spPr>
      </p:pic>
      <p:sp>
        <p:nvSpPr>
          <p:cNvPr id="575" name="Google Shape;575;g6dcfc65f3e_0_291"/>
          <p:cNvSpPr txBox="1"/>
          <p:nvPr/>
        </p:nvSpPr>
        <p:spPr>
          <a:xfrm>
            <a:off x="2944424" y="5624028"/>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Will the result change in writing any value in any of the unnumbered nodes? </a:t>
            </a:r>
            <a:r>
              <a:rPr lang="en-IN" b="1">
                <a:solidFill>
                  <a:srgbClr val="FF0000"/>
                </a:solidFill>
                <a:highlight>
                  <a:srgbClr val="00FF00"/>
                </a:highlight>
              </a:rPr>
              <a:t>NO. The answer that this pruning produces is same as that of Minimax Algorithm which we learned earlier. </a:t>
            </a:r>
            <a:endParaRPr b="1">
              <a:solidFill>
                <a:srgbClr val="FF0000"/>
              </a:solidFill>
              <a:highlight>
                <a:srgbClr val="00FF00"/>
              </a:highlight>
            </a:endParaRPr>
          </a:p>
        </p:txBody>
      </p:sp>
      <p:sp>
        <p:nvSpPr>
          <p:cNvPr id="576" name="Google Shape;576;g6dcfc65f3e_0_291"/>
          <p:cNvSpPr txBox="1"/>
          <p:nvPr/>
        </p:nvSpPr>
        <p:spPr>
          <a:xfrm>
            <a:off x="1116899" y="367185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77" name="Google Shape;577;g6dcfc65f3e_0_291"/>
          <p:cNvSpPr txBox="1"/>
          <p:nvPr/>
        </p:nvSpPr>
        <p:spPr>
          <a:xfrm>
            <a:off x="2091549" y="36718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6</a:t>
            </a:r>
            <a:endParaRPr sz="1600" b="1">
              <a:highlight>
                <a:srgbClr val="93C47D"/>
              </a:highlight>
            </a:endParaRPr>
          </a:p>
        </p:txBody>
      </p:sp>
      <p:sp>
        <p:nvSpPr>
          <p:cNvPr id="578" name="Google Shape;578;g6dcfc65f3e_0_291"/>
          <p:cNvSpPr txBox="1"/>
          <p:nvPr/>
        </p:nvSpPr>
        <p:spPr>
          <a:xfrm>
            <a:off x="1650299" y="2909853"/>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79" name="Google Shape;579;g6dcfc65f3e_0_291"/>
          <p:cNvSpPr txBox="1"/>
          <p:nvPr/>
        </p:nvSpPr>
        <p:spPr>
          <a:xfrm>
            <a:off x="3021899" y="3519453"/>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580" name="Google Shape;580;g6dcfc65f3e_0_291"/>
          <p:cNvSpPr txBox="1"/>
          <p:nvPr/>
        </p:nvSpPr>
        <p:spPr>
          <a:xfrm>
            <a:off x="3005949" y="2909853"/>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581" name="Google Shape;581;g6dcfc65f3e_0_291"/>
          <p:cNvSpPr txBox="1"/>
          <p:nvPr/>
        </p:nvSpPr>
        <p:spPr>
          <a:xfrm>
            <a:off x="2472549" y="19954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582" name="Google Shape;582;g6dcfc65f3e_0_291"/>
          <p:cNvSpPr txBox="1"/>
          <p:nvPr/>
        </p:nvSpPr>
        <p:spPr>
          <a:xfrm>
            <a:off x="4910949" y="3443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83" name="Google Shape;583;g6dcfc65f3e_0_291"/>
          <p:cNvSpPr txBox="1"/>
          <p:nvPr/>
        </p:nvSpPr>
        <p:spPr>
          <a:xfrm>
            <a:off x="3996549" y="13096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584" name="Google Shape;584;g6dcfc65f3e_0_291"/>
          <p:cNvSpPr txBox="1"/>
          <p:nvPr/>
        </p:nvSpPr>
        <p:spPr>
          <a:xfrm>
            <a:off x="6130149" y="33670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585" name="Google Shape;585;g6dcfc65f3e_0_291"/>
          <p:cNvSpPr txBox="1"/>
          <p:nvPr/>
        </p:nvSpPr>
        <p:spPr>
          <a:xfrm>
            <a:off x="5291949" y="2681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586" name="Google Shape;586;g6dcfc65f3e_0_291"/>
          <p:cNvSpPr txBox="1"/>
          <p:nvPr/>
        </p:nvSpPr>
        <p:spPr>
          <a:xfrm>
            <a:off x="6739749" y="1919253"/>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2" name="Date Placeholder 1"/>
          <p:cNvSpPr>
            <a:spLocks noGrp="1"/>
          </p:cNvSpPr>
          <p:nvPr>
            <p:ph type="dt" sz="half" idx="10"/>
          </p:nvPr>
        </p:nvSpPr>
        <p:spPr/>
        <p:txBody>
          <a:bodyPr/>
          <a:lstStyle/>
          <a:p>
            <a:pPr>
              <a:defRPr/>
            </a:pPr>
            <a:fld id="{180B280B-C9FD-424E-B982-304BCEE81AF4}"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56</a:t>
            </a:fld>
            <a:endParaRPr lang="en-US"/>
          </a:p>
        </p:txBody>
      </p:sp>
    </p:spTree>
    <p:extLst>
      <p:ext uri="{BB962C8B-B14F-4D97-AF65-F5344CB8AC3E}">
        <p14:creationId xmlns:p14="http://schemas.microsoft.com/office/powerpoint/2010/main" val="3247764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6dcfc65f3e_0_309"/>
          <p:cNvSpPr txBox="1"/>
          <p:nvPr/>
        </p:nvSpPr>
        <p:spPr>
          <a:xfrm>
            <a:off x="1010647"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593" name="Google Shape;593;g6dcfc65f3e_0_309"/>
          <p:cNvPicPr preferRelativeResize="0"/>
          <p:nvPr/>
        </p:nvPicPr>
        <p:blipFill>
          <a:blip r:embed="rId3">
            <a:alphaModFix/>
          </a:blip>
          <a:stretch>
            <a:fillRect/>
          </a:stretch>
        </p:blipFill>
        <p:spPr>
          <a:xfrm>
            <a:off x="767408" y="1203216"/>
            <a:ext cx="8277225" cy="4914900"/>
          </a:xfrm>
          <a:prstGeom prst="rect">
            <a:avLst/>
          </a:prstGeom>
          <a:noFill/>
          <a:ln>
            <a:noFill/>
          </a:ln>
        </p:spPr>
      </p:pic>
      <p:sp>
        <p:nvSpPr>
          <p:cNvPr id="594" name="Google Shape;594;g6dcfc65f3e_0_309"/>
          <p:cNvSpPr txBox="1"/>
          <p:nvPr/>
        </p:nvSpPr>
        <p:spPr>
          <a:xfrm>
            <a:off x="3016432" y="5543636"/>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highlight>
                  <a:srgbClr val="00FF00"/>
                </a:highlight>
              </a:rPr>
              <a:t>Exercise</a:t>
            </a:r>
            <a:r>
              <a:rPr lang="en-IN" b="1">
                <a:solidFill>
                  <a:srgbClr val="FF0000"/>
                </a:solidFill>
              </a:rPr>
              <a:t>: Try Minimax in this tree - [After the class ! or any tree in which the empty cells are filled with any random numbers]</a:t>
            </a:r>
            <a:endParaRPr b="1">
              <a:solidFill>
                <a:srgbClr val="FF0000"/>
              </a:solidFill>
              <a:highlight>
                <a:srgbClr val="00FF00"/>
              </a:highlight>
            </a:endParaRPr>
          </a:p>
        </p:txBody>
      </p:sp>
      <p:sp>
        <p:nvSpPr>
          <p:cNvPr id="2" name="Date Placeholder 1"/>
          <p:cNvSpPr>
            <a:spLocks noGrp="1"/>
          </p:cNvSpPr>
          <p:nvPr>
            <p:ph type="dt" sz="half" idx="10"/>
          </p:nvPr>
        </p:nvSpPr>
        <p:spPr/>
        <p:txBody>
          <a:bodyPr/>
          <a:lstStyle/>
          <a:p>
            <a:pPr>
              <a:defRPr/>
            </a:pPr>
            <a:fld id="{D3764E6C-C51C-4B2B-803B-E8E5A2CE8888}"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57</a:t>
            </a:fld>
            <a:endParaRPr lang="en-US"/>
          </a:p>
        </p:txBody>
      </p:sp>
    </p:spTree>
    <p:extLst>
      <p:ext uri="{BB962C8B-B14F-4D97-AF65-F5344CB8AC3E}">
        <p14:creationId xmlns:p14="http://schemas.microsoft.com/office/powerpoint/2010/main" val="23640252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6dcfc65f3e_0_336"/>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dirty="0" smtClean="0">
                <a:latin typeface="Calibri"/>
                <a:ea typeface="Calibri"/>
                <a:cs typeface="Calibri"/>
                <a:sym typeface="Calibri"/>
              </a:rPr>
              <a:t>Pruning by </a:t>
            </a:r>
            <a:r>
              <a:rPr lang="en-IN" sz="3200" dirty="0">
                <a:solidFill>
                  <a:schemeClr val="dk1"/>
                </a:solidFill>
                <a:latin typeface="Calibri"/>
                <a:ea typeface="Calibri"/>
                <a:cs typeface="Calibri"/>
                <a:sym typeface="Calibri"/>
              </a:rPr>
              <a:t>𝛼</a:t>
            </a:r>
            <a:r>
              <a:rPr lang="en-IN" sz="3000" dirty="0" smtClean="0">
                <a:latin typeface="Calibri"/>
                <a:ea typeface="Calibri"/>
                <a:cs typeface="Calibri"/>
                <a:sym typeface="Calibri"/>
              </a:rPr>
              <a:t> </a:t>
            </a:r>
            <a:endParaRPr sz="3000" dirty="0">
              <a:solidFill>
                <a:srgbClr val="000000"/>
              </a:solidFill>
              <a:latin typeface="Calibri"/>
              <a:ea typeface="Calibri"/>
              <a:cs typeface="Calibri"/>
              <a:sym typeface="Calibri"/>
            </a:endParaRPr>
          </a:p>
        </p:txBody>
      </p:sp>
      <p:sp>
        <p:nvSpPr>
          <p:cNvPr id="601" name="Google Shape;601;g6dcfc65f3e_0_336"/>
          <p:cNvSpPr txBox="1"/>
          <p:nvPr/>
        </p:nvSpPr>
        <p:spPr>
          <a:xfrm>
            <a:off x="695400" y="1268760"/>
            <a:ext cx="8317800" cy="4758300"/>
          </a:xfrm>
          <a:prstGeom prst="rect">
            <a:avLst/>
          </a:prstGeom>
          <a:noFill/>
          <a:ln>
            <a:noFill/>
          </a:ln>
        </p:spPr>
        <p:txBody>
          <a:bodyPr spcFirstLastPara="1" wrap="square" lIns="91425" tIns="91425" rIns="91425" bIns="91425" anchor="t" anchorCtr="0">
            <a:noAutofit/>
          </a:bodyPr>
          <a:lstStyle/>
          <a:p>
            <a:pPr marL="457200" indent="-381000">
              <a:lnSpc>
                <a:spcPct val="90000"/>
              </a:lnSpc>
              <a:spcBef>
                <a:spcPts val="560"/>
              </a:spcBef>
              <a:spcAft>
                <a:spcPts val="0"/>
              </a:spcAft>
              <a:buClr>
                <a:schemeClr val="dk1"/>
              </a:buClr>
              <a:buSzPts val="2400"/>
              <a:buFont typeface="Calibri"/>
              <a:buChar char="•"/>
            </a:pPr>
            <a:r>
              <a:rPr lang="en-IN" sz="2400" dirty="0" smtClean="0">
                <a:solidFill>
                  <a:schemeClr val="dk1"/>
                </a:solidFill>
                <a:latin typeface="Calibri"/>
                <a:ea typeface="Calibri"/>
                <a:cs typeface="Calibri"/>
                <a:sym typeface="Calibri"/>
              </a:rPr>
              <a:t>𝛼 </a:t>
            </a:r>
            <a:r>
              <a:rPr lang="en-IN" sz="2400" dirty="0">
                <a:solidFill>
                  <a:schemeClr val="dk1"/>
                </a:solidFill>
                <a:latin typeface="Calibri"/>
                <a:ea typeface="Calibri"/>
                <a:cs typeface="Calibri"/>
                <a:sym typeface="Calibri"/>
              </a:rPr>
              <a:t>is associated with max nodes, used to prune min nodes</a:t>
            </a:r>
            <a:endParaRPr sz="2400" dirty="0">
              <a:solidFill>
                <a:schemeClr val="dk1"/>
              </a:solidFill>
              <a:latin typeface="Calibri"/>
              <a:ea typeface="Calibri"/>
              <a:cs typeface="Calibri"/>
              <a:sym typeface="Calibri"/>
            </a:endParaRPr>
          </a:p>
          <a:p>
            <a:pPr marL="914400" lvl="1"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It is highest current value of all the max ancestors</a:t>
            </a:r>
            <a:endParaRPr sz="2400" dirty="0">
              <a:solidFill>
                <a:schemeClr val="dk1"/>
              </a:solidFill>
              <a:latin typeface="Calibri"/>
              <a:ea typeface="Calibri"/>
              <a:cs typeface="Calibri"/>
              <a:sym typeface="Calibri"/>
            </a:endParaRPr>
          </a:p>
          <a:p>
            <a:pPr marL="914400" lvl="1"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Any min node down this having value less than 𝛼 need not be explored further</a:t>
            </a:r>
            <a:endParaRPr sz="2400" dirty="0">
              <a:solidFill>
                <a:schemeClr val="dk1"/>
              </a:solidFill>
              <a:latin typeface="Calibri"/>
              <a:ea typeface="Calibri"/>
              <a:cs typeface="Calibri"/>
              <a:sym typeface="Calibri"/>
            </a:endParaRPr>
          </a:p>
          <a:p>
            <a:pPr marL="1371600" lvl="2"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Let's go back and check which nodes are pruned by this cut-off. </a:t>
            </a:r>
            <a:endParaRPr sz="2400" dirty="0">
              <a:solidFill>
                <a:schemeClr val="dk1"/>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pPr>
              <a:defRPr/>
            </a:pPr>
            <a:fld id="{72767483-5284-45AE-BBCD-317136EC955B}"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58</a:t>
            </a:fld>
            <a:endParaRPr lang="en-US"/>
          </a:p>
        </p:txBody>
      </p:sp>
    </p:spTree>
    <p:extLst>
      <p:ext uri="{BB962C8B-B14F-4D97-AF65-F5344CB8AC3E}">
        <p14:creationId xmlns:p14="http://schemas.microsoft.com/office/powerpoint/2010/main" val="36985892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6dcfc65f3e_0_348"/>
          <p:cNvSpPr txBox="1"/>
          <p:nvPr/>
        </p:nvSpPr>
        <p:spPr>
          <a:xfrm>
            <a:off x="1154663"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608" name="Google Shape;608;g6dcfc65f3e_0_348"/>
          <p:cNvPicPr preferRelativeResize="0"/>
          <p:nvPr/>
        </p:nvPicPr>
        <p:blipFill>
          <a:blip r:embed="rId3">
            <a:alphaModFix/>
          </a:blip>
          <a:stretch>
            <a:fillRect/>
          </a:stretch>
        </p:blipFill>
        <p:spPr>
          <a:xfrm>
            <a:off x="911424" y="1203217"/>
            <a:ext cx="8277225" cy="4905375"/>
          </a:xfrm>
          <a:prstGeom prst="rect">
            <a:avLst/>
          </a:prstGeom>
          <a:noFill/>
          <a:ln>
            <a:noFill/>
          </a:ln>
        </p:spPr>
      </p:pic>
      <p:sp>
        <p:nvSpPr>
          <p:cNvPr id="609" name="Google Shape;609;g6dcfc65f3e_0_348"/>
          <p:cNvSpPr txBox="1"/>
          <p:nvPr/>
        </p:nvSpPr>
        <p:spPr>
          <a:xfrm>
            <a:off x="3160448" y="5445224"/>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dirty="0">
                <a:solidFill>
                  <a:srgbClr val="FF0000"/>
                </a:solidFill>
              </a:rPr>
              <a:t>In </a:t>
            </a:r>
            <a:r>
              <a:rPr lang="en-IN" b="1" dirty="0" err="1">
                <a:solidFill>
                  <a:srgbClr val="FF0000"/>
                </a:solidFill>
              </a:rPr>
              <a:t>i</a:t>
            </a:r>
            <a:r>
              <a:rPr lang="en-IN" b="1" dirty="0">
                <a:solidFill>
                  <a:srgbClr val="FF0000"/>
                </a:solidFill>
              </a:rPr>
              <a:t>, l, m and c, we pruned because their current value is the </a:t>
            </a:r>
            <a:r>
              <a:rPr lang="en-IN" b="1" dirty="0" err="1">
                <a:solidFill>
                  <a:srgbClr val="FF0000"/>
                </a:solidFill>
              </a:rPr>
              <a:t>the</a:t>
            </a:r>
            <a:r>
              <a:rPr lang="en-IN" b="1" dirty="0">
                <a:solidFill>
                  <a:srgbClr val="FF0000"/>
                </a:solidFill>
              </a:rPr>
              <a:t> best value of max ancestor nodes. </a:t>
            </a:r>
            <a:endParaRPr b="1" dirty="0">
              <a:solidFill>
                <a:srgbClr val="FF0000"/>
              </a:solidFill>
              <a:highlight>
                <a:srgbClr val="00FF00"/>
              </a:highlight>
            </a:endParaRPr>
          </a:p>
        </p:txBody>
      </p:sp>
      <p:sp>
        <p:nvSpPr>
          <p:cNvPr id="610" name="Google Shape;610;g6dcfc65f3e_0_348"/>
          <p:cNvSpPr txBox="1"/>
          <p:nvPr/>
        </p:nvSpPr>
        <p:spPr>
          <a:xfrm>
            <a:off x="1332923"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11" name="Google Shape;611;g6dcfc65f3e_0_348"/>
          <p:cNvSpPr txBox="1"/>
          <p:nvPr/>
        </p:nvSpPr>
        <p:spPr>
          <a:xfrm>
            <a:off x="2307573"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612" name="Google Shape;612;g6dcfc65f3e_0_348"/>
          <p:cNvSpPr txBox="1"/>
          <p:nvPr/>
        </p:nvSpPr>
        <p:spPr>
          <a:xfrm>
            <a:off x="1866323"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13" name="Google Shape;613;g6dcfc65f3e_0_348"/>
          <p:cNvSpPr txBox="1"/>
          <p:nvPr/>
        </p:nvSpPr>
        <p:spPr>
          <a:xfrm>
            <a:off x="3237923"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614" name="Google Shape;614;g6dcfc65f3e_0_348"/>
          <p:cNvSpPr txBox="1"/>
          <p:nvPr/>
        </p:nvSpPr>
        <p:spPr>
          <a:xfrm>
            <a:off x="3221973"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615" name="Google Shape;615;g6dcfc65f3e_0_348"/>
          <p:cNvSpPr txBox="1"/>
          <p:nvPr/>
        </p:nvSpPr>
        <p:spPr>
          <a:xfrm>
            <a:off x="2688573"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616" name="Google Shape;616;g6dcfc65f3e_0_348"/>
          <p:cNvSpPr txBox="1"/>
          <p:nvPr/>
        </p:nvSpPr>
        <p:spPr>
          <a:xfrm>
            <a:off x="5126973"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17" name="Google Shape;617;g6dcfc65f3e_0_348"/>
          <p:cNvSpPr txBox="1"/>
          <p:nvPr/>
        </p:nvSpPr>
        <p:spPr>
          <a:xfrm>
            <a:off x="4212573"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18" name="Google Shape;618;g6dcfc65f3e_0_348"/>
          <p:cNvSpPr txBox="1"/>
          <p:nvPr/>
        </p:nvSpPr>
        <p:spPr>
          <a:xfrm>
            <a:off x="6346173"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619" name="Google Shape;619;g6dcfc65f3e_0_348"/>
          <p:cNvSpPr txBox="1"/>
          <p:nvPr/>
        </p:nvSpPr>
        <p:spPr>
          <a:xfrm>
            <a:off x="5507973" y="2753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20" name="Google Shape;620;g6dcfc65f3e_0_348"/>
          <p:cNvSpPr txBox="1"/>
          <p:nvPr/>
        </p:nvSpPr>
        <p:spPr>
          <a:xfrm>
            <a:off x="6955773" y="1991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21" name="Google Shape;621;g6dcfc65f3e_0_348"/>
          <p:cNvSpPr/>
          <p:nvPr/>
        </p:nvSpPr>
        <p:spPr>
          <a:xfrm>
            <a:off x="50156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22" name="Google Shape;622;g6dcfc65f3e_0_348"/>
          <p:cNvSpPr/>
          <p:nvPr/>
        </p:nvSpPr>
        <p:spPr>
          <a:xfrm>
            <a:off x="60824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23" name="Google Shape;623;g6dcfc65f3e_0_348"/>
          <p:cNvSpPr/>
          <p:nvPr/>
        </p:nvSpPr>
        <p:spPr>
          <a:xfrm>
            <a:off x="6311098" y="20343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24" name="Google Shape;624;g6dcfc65f3e_0_348"/>
          <p:cNvSpPr/>
          <p:nvPr/>
        </p:nvSpPr>
        <p:spPr>
          <a:xfrm>
            <a:off x="24248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2" name="Date Placeholder 1"/>
          <p:cNvSpPr>
            <a:spLocks noGrp="1"/>
          </p:cNvSpPr>
          <p:nvPr>
            <p:ph type="dt" sz="half" idx="10"/>
          </p:nvPr>
        </p:nvSpPr>
        <p:spPr/>
        <p:txBody>
          <a:bodyPr/>
          <a:lstStyle/>
          <a:p>
            <a:pPr>
              <a:defRPr/>
            </a:pPr>
            <a:fld id="{80B06A74-E62E-46CA-AAF9-06ACD59434C2}"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59</a:t>
            </a:fld>
            <a:endParaRPr lang="en-US"/>
          </a:p>
        </p:txBody>
      </p:sp>
    </p:spTree>
    <p:extLst>
      <p:ext uri="{BB962C8B-B14F-4D97-AF65-F5344CB8AC3E}">
        <p14:creationId xmlns:p14="http://schemas.microsoft.com/office/powerpoint/2010/main" val="708055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3512"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
        <p:nvSpPr>
          <p:cNvPr id="2" name="Date Placeholder 1"/>
          <p:cNvSpPr>
            <a:spLocks noGrp="1"/>
          </p:cNvSpPr>
          <p:nvPr>
            <p:ph type="dt" sz="half" idx="10"/>
          </p:nvPr>
        </p:nvSpPr>
        <p:spPr/>
        <p:txBody>
          <a:bodyPr/>
          <a:lstStyle/>
          <a:p>
            <a:pPr>
              <a:defRPr/>
            </a:pPr>
            <a:fld id="{BC23779D-681D-4F33-B55D-03CE18EE5746}"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a:t>
            </a:fld>
            <a:endParaRPr lang="en-US"/>
          </a:p>
        </p:txBody>
      </p:sp>
    </p:spTree>
    <p:extLst>
      <p:ext uri="{BB962C8B-B14F-4D97-AF65-F5344CB8AC3E}">
        <p14:creationId xmlns:p14="http://schemas.microsoft.com/office/powerpoint/2010/main" val="10794815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6dcfc65f3e_0_37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dirty="0">
                <a:latin typeface="Calibri"/>
                <a:ea typeface="Calibri"/>
                <a:cs typeface="Calibri"/>
                <a:sym typeface="Calibri"/>
              </a:rPr>
              <a:t>Pruning </a:t>
            </a:r>
            <a:r>
              <a:rPr lang="en-IN" sz="3000" dirty="0" smtClean="0">
                <a:latin typeface="Calibri"/>
                <a:ea typeface="Calibri"/>
                <a:cs typeface="Calibri"/>
                <a:sym typeface="Calibri"/>
              </a:rPr>
              <a:t>by </a:t>
            </a:r>
            <a:r>
              <a:rPr lang="en-IN" sz="3200" dirty="0">
                <a:solidFill>
                  <a:schemeClr val="dk1"/>
                </a:solidFill>
                <a:latin typeface="Calibri"/>
                <a:ea typeface="Calibri"/>
                <a:cs typeface="Calibri"/>
                <a:sym typeface="Calibri"/>
              </a:rPr>
              <a:t>𝜷</a:t>
            </a:r>
            <a:r>
              <a:rPr lang="en-IN" sz="3000" dirty="0" smtClean="0">
                <a:latin typeface="Calibri"/>
                <a:ea typeface="Calibri"/>
                <a:cs typeface="Calibri"/>
                <a:sym typeface="Calibri"/>
              </a:rPr>
              <a:t> </a:t>
            </a:r>
            <a:endParaRPr lang="en-IN" sz="3000" dirty="0">
              <a:solidFill>
                <a:srgbClr val="000000"/>
              </a:solidFill>
              <a:latin typeface="Calibri"/>
              <a:ea typeface="Calibri"/>
              <a:cs typeface="Calibri"/>
              <a:sym typeface="Calibri"/>
            </a:endParaRPr>
          </a:p>
        </p:txBody>
      </p:sp>
      <p:sp>
        <p:nvSpPr>
          <p:cNvPr id="631" name="Google Shape;631;g6dcfc65f3e_0_370"/>
          <p:cNvSpPr txBox="1"/>
          <p:nvPr/>
        </p:nvSpPr>
        <p:spPr>
          <a:xfrm>
            <a:off x="1127448" y="1340768"/>
            <a:ext cx="8317800" cy="4758300"/>
          </a:xfrm>
          <a:prstGeom prst="rect">
            <a:avLst/>
          </a:prstGeom>
          <a:noFill/>
          <a:ln>
            <a:noFill/>
          </a:ln>
        </p:spPr>
        <p:txBody>
          <a:bodyPr spcFirstLastPara="1" wrap="square" lIns="91425" tIns="91425" rIns="91425" bIns="91425" anchor="t" anchorCtr="0">
            <a:noAutofit/>
          </a:bodyPr>
          <a:lstStyle/>
          <a:p>
            <a:pPr marL="457200" indent="-381000">
              <a:lnSpc>
                <a:spcPct val="90000"/>
              </a:lnSpc>
              <a:spcBef>
                <a:spcPts val="560"/>
              </a:spcBef>
              <a:spcAft>
                <a:spcPts val="0"/>
              </a:spcAft>
              <a:buClr>
                <a:schemeClr val="dk1"/>
              </a:buClr>
              <a:buSzPts val="2400"/>
              <a:buFont typeface="Calibri"/>
              <a:buChar char="•"/>
            </a:pPr>
            <a:r>
              <a:rPr lang="en-IN" sz="2400" dirty="0" smtClean="0">
                <a:solidFill>
                  <a:schemeClr val="dk1"/>
                </a:solidFill>
                <a:latin typeface="Calibri"/>
                <a:ea typeface="Calibri"/>
                <a:cs typeface="Calibri"/>
                <a:sym typeface="Calibri"/>
              </a:rPr>
              <a:t>𝜷 </a:t>
            </a:r>
            <a:r>
              <a:rPr lang="en-IN" sz="2400" dirty="0">
                <a:solidFill>
                  <a:schemeClr val="dk1"/>
                </a:solidFill>
                <a:latin typeface="Calibri"/>
                <a:ea typeface="Calibri"/>
                <a:cs typeface="Calibri"/>
                <a:sym typeface="Calibri"/>
              </a:rPr>
              <a:t>is associated with min nodes, used to prune max nodes</a:t>
            </a:r>
            <a:endParaRPr sz="2400" dirty="0">
              <a:solidFill>
                <a:schemeClr val="dk1"/>
              </a:solidFill>
              <a:latin typeface="Calibri"/>
              <a:ea typeface="Calibri"/>
              <a:cs typeface="Calibri"/>
              <a:sym typeface="Calibri"/>
            </a:endParaRPr>
          </a:p>
          <a:p>
            <a:pPr marL="914400" lvl="1"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It is smallest current value of all the min ancestors</a:t>
            </a:r>
            <a:endParaRPr sz="2400" dirty="0">
              <a:solidFill>
                <a:schemeClr val="dk1"/>
              </a:solidFill>
              <a:latin typeface="Calibri"/>
              <a:ea typeface="Calibri"/>
              <a:cs typeface="Calibri"/>
              <a:sym typeface="Calibri"/>
            </a:endParaRPr>
          </a:p>
          <a:p>
            <a:pPr marL="914400" lvl="1"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Any max node down this having value greater than 𝜷 need not be explored further</a:t>
            </a:r>
            <a:endParaRPr sz="2400" dirty="0">
              <a:solidFill>
                <a:schemeClr val="dk1"/>
              </a:solidFill>
              <a:latin typeface="Calibri"/>
              <a:ea typeface="Calibri"/>
              <a:cs typeface="Calibri"/>
              <a:sym typeface="Calibri"/>
            </a:endParaRPr>
          </a:p>
          <a:p>
            <a:pPr marL="1371600" lvl="2" indent="-381000">
              <a:lnSpc>
                <a:spcPct val="90000"/>
              </a:lnSpc>
              <a:spcBef>
                <a:spcPts val="560"/>
              </a:spcBef>
              <a:spcAft>
                <a:spcPts val="0"/>
              </a:spcAft>
              <a:buClr>
                <a:schemeClr val="dk1"/>
              </a:buClr>
              <a:buSzPts val="2400"/>
              <a:buFont typeface="Calibri"/>
              <a:buChar char="■"/>
            </a:pPr>
            <a:r>
              <a:rPr lang="en-IN" sz="2400" dirty="0">
                <a:solidFill>
                  <a:schemeClr val="dk1"/>
                </a:solidFill>
                <a:latin typeface="Calibri"/>
                <a:ea typeface="Calibri"/>
                <a:cs typeface="Calibri"/>
                <a:sym typeface="Calibri"/>
              </a:rPr>
              <a:t>Let's go back and check which nodes are pruned by this cut-off. </a:t>
            </a:r>
            <a:endParaRPr sz="2400" dirty="0">
              <a:solidFill>
                <a:schemeClr val="dk1"/>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pPr>
              <a:defRPr/>
            </a:pPr>
            <a:fld id="{7855666E-C9CC-4ADE-B5D6-E407A315BE6A}"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60</a:t>
            </a:fld>
            <a:endParaRPr lang="en-US"/>
          </a:p>
        </p:txBody>
      </p:sp>
    </p:spTree>
    <p:extLst>
      <p:ext uri="{BB962C8B-B14F-4D97-AF65-F5344CB8AC3E}">
        <p14:creationId xmlns:p14="http://schemas.microsoft.com/office/powerpoint/2010/main" val="13807879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6dcfc65f3e_0_376"/>
          <p:cNvSpPr txBox="1"/>
          <p:nvPr/>
        </p:nvSpPr>
        <p:spPr>
          <a:xfrm>
            <a:off x="1154663" y="-27384"/>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rgbClr val="000000"/>
              </a:buClr>
              <a:buSzPts val="3600"/>
            </a:pPr>
            <a:r>
              <a:rPr lang="en-IN" sz="3000">
                <a:solidFill>
                  <a:srgbClr val="000000"/>
                </a:solidFill>
                <a:latin typeface="Calibri"/>
                <a:ea typeface="Calibri"/>
                <a:cs typeface="Calibri"/>
                <a:sym typeface="Calibri"/>
              </a:rPr>
              <a:t>Alpha-Beta Pruning - Example </a:t>
            </a:r>
            <a:r>
              <a:rPr lang="en-IN" sz="3000">
                <a:latin typeface="Calibri"/>
                <a:ea typeface="Calibri"/>
                <a:cs typeface="Calibri"/>
                <a:sym typeface="Calibri"/>
              </a:rPr>
              <a:t>(2) </a:t>
            </a:r>
            <a:endParaRPr sz="3000">
              <a:solidFill>
                <a:srgbClr val="000000"/>
              </a:solidFill>
              <a:latin typeface="Calibri"/>
              <a:ea typeface="Calibri"/>
              <a:cs typeface="Calibri"/>
              <a:sym typeface="Calibri"/>
            </a:endParaRPr>
          </a:p>
        </p:txBody>
      </p:sp>
      <p:pic>
        <p:nvPicPr>
          <p:cNvPr id="638" name="Google Shape;638;g6dcfc65f3e_0_376"/>
          <p:cNvPicPr preferRelativeResize="0"/>
          <p:nvPr/>
        </p:nvPicPr>
        <p:blipFill>
          <a:blip r:embed="rId3">
            <a:alphaModFix/>
          </a:blip>
          <a:stretch>
            <a:fillRect/>
          </a:stretch>
        </p:blipFill>
        <p:spPr>
          <a:xfrm>
            <a:off x="911424" y="1203217"/>
            <a:ext cx="8277225" cy="4905375"/>
          </a:xfrm>
          <a:prstGeom prst="rect">
            <a:avLst/>
          </a:prstGeom>
          <a:noFill/>
          <a:ln>
            <a:noFill/>
          </a:ln>
        </p:spPr>
      </p:pic>
      <p:sp>
        <p:nvSpPr>
          <p:cNvPr id="639" name="Google Shape;639;g6dcfc65f3e_0_376"/>
          <p:cNvSpPr txBox="1"/>
          <p:nvPr/>
        </p:nvSpPr>
        <p:spPr>
          <a:xfrm>
            <a:off x="3160448" y="5734295"/>
            <a:ext cx="6028200" cy="2964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b="1">
                <a:solidFill>
                  <a:srgbClr val="FF0000"/>
                </a:solidFill>
              </a:rPr>
              <a:t>In l, m and c, we pruned because their current value is the the best value of max ancestor nodes. </a:t>
            </a:r>
            <a:endParaRPr b="1">
              <a:solidFill>
                <a:srgbClr val="FF0000"/>
              </a:solidFill>
              <a:highlight>
                <a:srgbClr val="00FF00"/>
              </a:highlight>
            </a:endParaRPr>
          </a:p>
        </p:txBody>
      </p:sp>
      <p:sp>
        <p:nvSpPr>
          <p:cNvPr id="640" name="Google Shape;640;g6dcfc65f3e_0_376"/>
          <p:cNvSpPr txBox="1"/>
          <p:nvPr/>
        </p:nvSpPr>
        <p:spPr>
          <a:xfrm>
            <a:off x="1332923" y="3743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41" name="Google Shape;641;g6dcfc65f3e_0_376"/>
          <p:cNvSpPr txBox="1"/>
          <p:nvPr/>
        </p:nvSpPr>
        <p:spPr>
          <a:xfrm>
            <a:off x="2307573" y="37438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642" name="Google Shape;642;g6dcfc65f3e_0_376"/>
          <p:cNvSpPr txBox="1"/>
          <p:nvPr/>
        </p:nvSpPr>
        <p:spPr>
          <a:xfrm>
            <a:off x="1866323" y="2981861"/>
            <a:ext cx="306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43" name="Google Shape;643;g6dcfc65f3e_0_376"/>
          <p:cNvSpPr txBox="1"/>
          <p:nvPr/>
        </p:nvSpPr>
        <p:spPr>
          <a:xfrm>
            <a:off x="3237923" y="3591461"/>
            <a:ext cx="4575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11</a:t>
            </a:r>
            <a:endParaRPr sz="1600" b="1">
              <a:highlight>
                <a:srgbClr val="93C47D"/>
              </a:highlight>
            </a:endParaRPr>
          </a:p>
        </p:txBody>
      </p:sp>
      <p:sp>
        <p:nvSpPr>
          <p:cNvPr id="644" name="Google Shape;644;g6dcfc65f3e_0_376"/>
          <p:cNvSpPr txBox="1"/>
          <p:nvPr/>
        </p:nvSpPr>
        <p:spPr>
          <a:xfrm>
            <a:off x="3221973" y="2981861"/>
            <a:ext cx="5787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11</a:t>
            </a:r>
            <a:endParaRPr sz="1600" b="1">
              <a:highlight>
                <a:srgbClr val="93C47D"/>
              </a:highlight>
            </a:endParaRPr>
          </a:p>
        </p:txBody>
      </p:sp>
      <p:sp>
        <p:nvSpPr>
          <p:cNvPr id="645" name="Google Shape;645;g6dcfc65f3e_0_376"/>
          <p:cNvSpPr txBox="1"/>
          <p:nvPr/>
        </p:nvSpPr>
        <p:spPr>
          <a:xfrm>
            <a:off x="2688573" y="20674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7</a:t>
            </a:r>
            <a:endParaRPr sz="1600" b="1">
              <a:highlight>
                <a:srgbClr val="93C47D"/>
              </a:highlight>
            </a:endParaRPr>
          </a:p>
        </p:txBody>
      </p:sp>
      <p:sp>
        <p:nvSpPr>
          <p:cNvPr id="646" name="Google Shape;646;g6dcfc65f3e_0_376"/>
          <p:cNvSpPr txBox="1"/>
          <p:nvPr/>
        </p:nvSpPr>
        <p:spPr>
          <a:xfrm>
            <a:off x="5126973" y="3515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47" name="Google Shape;647;g6dcfc65f3e_0_376"/>
          <p:cNvSpPr txBox="1"/>
          <p:nvPr/>
        </p:nvSpPr>
        <p:spPr>
          <a:xfrm>
            <a:off x="4212573" y="13816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7</a:t>
            </a:r>
            <a:endParaRPr sz="1600" b="1">
              <a:highlight>
                <a:srgbClr val="93C47D"/>
              </a:highlight>
            </a:endParaRPr>
          </a:p>
        </p:txBody>
      </p:sp>
      <p:sp>
        <p:nvSpPr>
          <p:cNvPr id="648" name="Google Shape;648;g6dcfc65f3e_0_376"/>
          <p:cNvSpPr txBox="1"/>
          <p:nvPr/>
        </p:nvSpPr>
        <p:spPr>
          <a:xfrm>
            <a:off x="6346173" y="34390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4</a:t>
            </a:r>
            <a:endParaRPr sz="1600" b="1">
              <a:highlight>
                <a:srgbClr val="93C47D"/>
              </a:highlight>
            </a:endParaRPr>
          </a:p>
        </p:txBody>
      </p:sp>
      <p:sp>
        <p:nvSpPr>
          <p:cNvPr id="649" name="Google Shape;649;g6dcfc65f3e_0_376"/>
          <p:cNvSpPr txBox="1"/>
          <p:nvPr/>
        </p:nvSpPr>
        <p:spPr>
          <a:xfrm>
            <a:off x="5507973" y="2753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50" name="Google Shape;650;g6dcfc65f3e_0_376"/>
          <p:cNvSpPr txBox="1"/>
          <p:nvPr/>
        </p:nvSpPr>
        <p:spPr>
          <a:xfrm>
            <a:off x="6955773" y="1991261"/>
            <a:ext cx="507000" cy="4401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IN" sz="1600" b="1">
                <a:highlight>
                  <a:srgbClr val="93C47D"/>
                </a:highlight>
              </a:rPr>
              <a:t>≤ 5</a:t>
            </a:r>
            <a:endParaRPr sz="1600" b="1">
              <a:highlight>
                <a:srgbClr val="93C47D"/>
              </a:highlight>
            </a:endParaRPr>
          </a:p>
        </p:txBody>
      </p:sp>
      <p:sp>
        <p:nvSpPr>
          <p:cNvPr id="651" name="Google Shape;651;g6dcfc65f3e_0_376"/>
          <p:cNvSpPr/>
          <p:nvPr/>
        </p:nvSpPr>
        <p:spPr>
          <a:xfrm>
            <a:off x="50156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52" name="Google Shape;652;g6dcfc65f3e_0_376"/>
          <p:cNvSpPr/>
          <p:nvPr/>
        </p:nvSpPr>
        <p:spPr>
          <a:xfrm>
            <a:off x="60824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53" name="Google Shape;653;g6dcfc65f3e_0_376"/>
          <p:cNvSpPr/>
          <p:nvPr/>
        </p:nvSpPr>
        <p:spPr>
          <a:xfrm>
            <a:off x="6311098" y="20343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54" name="Google Shape;654;g6dcfc65f3e_0_376"/>
          <p:cNvSpPr/>
          <p:nvPr/>
        </p:nvSpPr>
        <p:spPr>
          <a:xfrm>
            <a:off x="2424898" y="3863111"/>
            <a:ext cx="841800" cy="526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655" name="Google Shape;655;g6dcfc65f3e_0_376"/>
          <p:cNvSpPr/>
          <p:nvPr/>
        </p:nvSpPr>
        <p:spPr>
          <a:xfrm>
            <a:off x="3644098" y="2948711"/>
            <a:ext cx="841800" cy="5262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2" name="Date Placeholder 1"/>
          <p:cNvSpPr>
            <a:spLocks noGrp="1"/>
          </p:cNvSpPr>
          <p:nvPr>
            <p:ph type="dt" sz="half" idx="10"/>
          </p:nvPr>
        </p:nvSpPr>
        <p:spPr/>
        <p:txBody>
          <a:bodyPr/>
          <a:lstStyle/>
          <a:p>
            <a:pPr>
              <a:defRPr/>
            </a:pPr>
            <a:fld id="{C65F58E4-5824-44EA-9A4F-86394614C172}"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61</a:t>
            </a:fld>
            <a:endParaRPr lang="en-US"/>
          </a:p>
        </p:txBody>
      </p:sp>
    </p:spTree>
    <p:extLst>
      <p:ext uri="{BB962C8B-B14F-4D97-AF65-F5344CB8AC3E}">
        <p14:creationId xmlns:p14="http://schemas.microsoft.com/office/powerpoint/2010/main" val="12752942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6dcfc65f3e_0_403"/>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Alpha-Beta Pruning</a:t>
            </a:r>
            <a:endParaRPr sz="3000">
              <a:solidFill>
                <a:srgbClr val="000000"/>
              </a:solidFill>
              <a:latin typeface="Calibri"/>
              <a:ea typeface="Calibri"/>
              <a:cs typeface="Calibri"/>
              <a:sym typeface="Calibri"/>
            </a:endParaRPr>
          </a:p>
        </p:txBody>
      </p:sp>
      <p:pic>
        <p:nvPicPr>
          <p:cNvPr id="662" name="Google Shape;662;g6dcfc65f3e_0_403"/>
          <p:cNvPicPr preferRelativeResize="0"/>
          <p:nvPr/>
        </p:nvPicPr>
        <p:blipFill>
          <a:blip r:embed="rId3">
            <a:alphaModFix/>
          </a:blip>
          <a:stretch>
            <a:fillRect/>
          </a:stretch>
        </p:blipFill>
        <p:spPr>
          <a:xfrm>
            <a:off x="1775520" y="1268760"/>
            <a:ext cx="5111350" cy="5083950"/>
          </a:xfrm>
          <a:prstGeom prst="rect">
            <a:avLst/>
          </a:prstGeom>
          <a:noFill/>
          <a:ln>
            <a:noFill/>
          </a:ln>
        </p:spPr>
      </p:pic>
      <p:sp>
        <p:nvSpPr>
          <p:cNvPr id="2" name="Date Placeholder 1"/>
          <p:cNvSpPr>
            <a:spLocks noGrp="1"/>
          </p:cNvSpPr>
          <p:nvPr>
            <p:ph type="dt" sz="half" idx="10"/>
          </p:nvPr>
        </p:nvSpPr>
        <p:spPr/>
        <p:txBody>
          <a:bodyPr/>
          <a:lstStyle/>
          <a:p>
            <a:pPr>
              <a:defRPr/>
            </a:pPr>
            <a:fld id="{2B59AC6F-E88B-44B6-BF2B-3A7959260D27}"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62</a:t>
            </a:fld>
            <a:endParaRPr lang="en-US"/>
          </a:p>
        </p:txBody>
      </p:sp>
    </p:spTree>
    <p:extLst>
      <p:ext uri="{BB962C8B-B14F-4D97-AF65-F5344CB8AC3E}">
        <p14:creationId xmlns:p14="http://schemas.microsoft.com/office/powerpoint/2010/main" val="23320238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5e0ab724e3_0_73"/>
          <p:cNvSpPr txBox="1"/>
          <p:nvPr/>
        </p:nvSpPr>
        <p:spPr>
          <a:xfrm>
            <a:off x="335360" y="1461150"/>
            <a:ext cx="5649300" cy="4758300"/>
          </a:xfrm>
          <a:prstGeom prst="rect">
            <a:avLst/>
          </a:prstGeom>
          <a:noFill/>
          <a:ln>
            <a:noFill/>
          </a:ln>
        </p:spPr>
        <p:txBody>
          <a:bodyPr spcFirstLastPara="1" wrap="square" lIns="91425" tIns="91425" rIns="91425" bIns="91425" anchor="t" anchorCtr="0">
            <a:noAutofit/>
          </a:bodyPr>
          <a:lstStyle/>
          <a:p>
            <a:pPr marL="342900" indent="-317500">
              <a:spcBef>
                <a:spcPts val="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Effectiveness is highly dependent on the order in which the states are examined</a:t>
            </a:r>
            <a:endParaRPr sz="2000" dirty="0">
              <a:solidFill>
                <a:schemeClr val="dk1"/>
              </a:solidFill>
              <a:latin typeface="Calibri"/>
              <a:ea typeface="Calibri"/>
              <a:cs typeface="Calibri"/>
              <a:sym typeface="Calibri"/>
            </a:endParaRPr>
          </a:p>
          <a:p>
            <a:pPr marL="342900" indent="-317500">
              <a:spcBef>
                <a:spcPts val="0"/>
              </a:spcBef>
              <a:spcAft>
                <a:spcPts val="0"/>
              </a:spcAft>
              <a:buClr>
                <a:schemeClr val="dk1"/>
              </a:buClr>
              <a:buSzPts val="2000"/>
              <a:buFont typeface="Calibri"/>
              <a:buChar char="•"/>
            </a:pPr>
            <a:r>
              <a:rPr lang="en-IN" sz="2000" dirty="0">
                <a:solidFill>
                  <a:schemeClr val="dk1"/>
                </a:solidFill>
                <a:latin typeface="Calibri"/>
                <a:ea typeface="Calibri"/>
                <a:cs typeface="Calibri"/>
                <a:sym typeface="Calibri"/>
              </a:rPr>
              <a:t>With optimal node ordering, alpha beta pruning needs to examine only O(</a:t>
            </a:r>
            <a:r>
              <a:rPr lang="en-IN" sz="2000" dirty="0" err="1">
                <a:solidFill>
                  <a:schemeClr val="dk1"/>
                </a:solidFill>
                <a:latin typeface="Calibri"/>
                <a:ea typeface="Calibri"/>
                <a:cs typeface="Calibri"/>
                <a:sym typeface="Calibri"/>
              </a:rPr>
              <a:t>b</a:t>
            </a:r>
            <a:r>
              <a:rPr lang="en-IN" sz="2000" baseline="30000" dirty="0" err="1">
                <a:solidFill>
                  <a:schemeClr val="dk1"/>
                </a:solidFill>
                <a:latin typeface="Calibri"/>
                <a:ea typeface="Calibri"/>
                <a:cs typeface="Calibri"/>
                <a:sym typeface="Calibri"/>
              </a:rPr>
              <a:t>m</a:t>
            </a:r>
            <a:r>
              <a:rPr lang="en-IN" sz="2000" baseline="30000" dirty="0">
                <a:solidFill>
                  <a:schemeClr val="dk1"/>
                </a:solidFill>
                <a:latin typeface="Calibri"/>
                <a:ea typeface="Calibri"/>
                <a:cs typeface="Calibri"/>
                <a:sym typeface="Calibri"/>
              </a:rPr>
              <a:t>/2</a:t>
            </a:r>
            <a:r>
              <a:rPr lang="en-IN" sz="2000" dirty="0">
                <a:solidFill>
                  <a:schemeClr val="dk1"/>
                </a:solidFill>
                <a:latin typeface="Calibri"/>
                <a:ea typeface="Calibri"/>
                <a:cs typeface="Calibri"/>
                <a:sym typeface="Calibri"/>
              </a:rPr>
              <a:t> ) nodes</a:t>
            </a:r>
            <a:endParaRPr sz="2000" dirty="0">
              <a:solidFill>
                <a:schemeClr val="dk1"/>
              </a:solidFill>
              <a:latin typeface="Calibri"/>
              <a:ea typeface="Calibri"/>
              <a:cs typeface="Calibri"/>
              <a:sym typeface="Calibri"/>
            </a:endParaRPr>
          </a:p>
          <a:p>
            <a:pPr marL="914400" lvl="1" indent="-355600">
              <a:spcBef>
                <a:spcPts val="0"/>
              </a:spcBef>
              <a:spcAft>
                <a:spcPts val="0"/>
              </a:spcAft>
              <a:buClr>
                <a:schemeClr val="dk1"/>
              </a:buClr>
              <a:buSzPts val="2000"/>
              <a:buFont typeface="Calibri"/>
              <a:buChar char="—"/>
            </a:pPr>
            <a:r>
              <a:rPr lang="en-IN" sz="2000" dirty="0">
                <a:solidFill>
                  <a:schemeClr val="dk1"/>
                </a:solidFill>
                <a:latin typeface="Calibri"/>
                <a:ea typeface="Calibri"/>
                <a:cs typeface="Calibri"/>
                <a:sym typeface="Calibri"/>
              </a:rPr>
              <a:t>That is, O(</a:t>
            </a:r>
            <a:r>
              <a:rPr lang="en-IN" sz="2000" dirty="0" err="1">
                <a:solidFill>
                  <a:schemeClr val="dk1"/>
                </a:solidFill>
                <a:latin typeface="Calibri"/>
                <a:ea typeface="Calibri"/>
                <a:cs typeface="Calibri"/>
                <a:sym typeface="Calibri"/>
              </a:rPr>
              <a:t>sqrt</a:t>
            </a:r>
            <a:r>
              <a:rPr lang="en-IN" sz="2000" dirty="0">
                <a:solidFill>
                  <a:schemeClr val="dk1"/>
                </a:solidFill>
                <a:latin typeface="Calibri"/>
                <a:ea typeface="Calibri"/>
                <a:cs typeface="Calibri"/>
                <a:sym typeface="Calibri"/>
              </a:rPr>
              <a:t>(b)</a:t>
            </a:r>
            <a:r>
              <a:rPr lang="en-IN" sz="2000" baseline="30000" dirty="0">
                <a:solidFill>
                  <a:schemeClr val="dk1"/>
                </a:solidFill>
                <a:latin typeface="Calibri"/>
                <a:ea typeface="Calibri"/>
                <a:cs typeface="Calibri"/>
                <a:sym typeface="Calibri"/>
              </a:rPr>
              <a:t>m</a:t>
            </a:r>
            <a:r>
              <a:rPr lang="en-IN" sz="2000" dirty="0">
                <a:solidFill>
                  <a:schemeClr val="dk1"/>
                </a:solidFill>
                <a:latin typeface="Calibri"/>
                <a:ea typeface="Calibri"/>
                <a:cs typeface="Calibri"/>
                <a:sym typeface="Calibri"/>
              </a:rPr>
              <a:t> ) </a:t>
            </a:r>
            <a:endParaRPr sz="2000" dirty="0">
              <a:solidFill>
                <a:schemeClr val="dk1"/>
              </a:solidFill>
              <a:latin typeface="Calibri"/>
              <a:ea typeface="Calibri"/>
              <a:cs typeface="Calibri"/>
              <a:sym typeface="Calibri"/>
            </a:endParaRPr>
          </a:p>
          <a:p>
            <a:pPr marL="457200" indent="-355600">
              <a:spcBef>
                <a:spcPts val="0"/>
              </a:spcBef>
              <a:spcAft>
                <a:spcPts val="0"/>
              </a:spcAft>
              <a:buClr>
                <a:schemeClr val="dk1"/>
              </a:buClr>
              <a:buSzPts val="2000"/>
              <a:buFont typeface="Calibri"/>
              <a:buChar char="•"/>
            </a:pPr>
            <a:r>
              <a:rPr lang="en-IN" sz="2000" dirty="0">
                <a:solidFill>
                  <a:schemeClr val="dk1"/>
                </a:solidFill>
                <a:latin typeface="Calibri"/>
                <a:ea typeface="Calibri"/>
                <a:cs typeface="Calibri"/>
                <a:sym typeface="Calibri"/>
              </a:rPr>
              <a:t>That is, alpha-beta pruning enables search to proceed further deeper, as much as twice as deeper as minimax algorithm</a:t>
            </a:r>
            <a:endParaRPr sz="2000" dirty="0">
              <a:solidFill>
                <a:schemeClr val="dk1"/>
              </a:solidFill>
              <a:latin typeface="Calibri"/>
              <a:ea typeface="Calibri"/>
              <a:cs typeface="Calibri"/>
              <a:sym typeface="Calibri"/>
            </a:endParaRPr>
          </a:p>
          <a:p>
            <a:pPr marL="457200" indent="-355600">
              <a:spcBef>
                <a:spcPts val="0"/>
              </a:spcBef>
              <a:spcAft>
                <a:spcPts val="0"/>
              </a:spcAft>
              <a:buClr>
                <a:schemeClr val="dk1"/>
              </a:buClr>
              <a:buSzPts val="2000"/>
              <a:buFont typeface="Calibri"/>
              <a:buChar char="•"/>
            </a:pPr>
            <a:r>
              <a:rPr lang="en-IN" sz="2000" dirty="0">
                <a:solidFill>
                  <a:schemeClr val="dk1"/>
                </a:solidFill>
                <a:latin typeface="Calibri"/>
                <a:ea typeface="Calibri"/>
                <a:cs typeface="Calibri"/>
                <a:sym typeface="Calibri"/>
              </a:rPr>
              <a:t>Even if the successors are examined in random order, experimentally shown to have an complexity improvement of O(b</a:t>
            </a:r>
            <a:r>
              <a:rPr lang="en-IN" sz="2000" baseline="30000" dirty="0">
                <a:solidFill>
                  <a:schemeClr val="dk1"/>
                </a:solidFill>
                <a:latin typeface="Calibri"/>
                <a:ea typeface="Calibri"/>
                <a:cs typeface="Calibri"/>
                <a:sym typeface="Calibri"/>
              </a:rPr>
              <a:t>3m/4</a:t>
            </a:r>
            <a:r>
              <a:rPr lang="en-IN" sz="2000" dirty="0">
                <a:solidFill>
                  <a:schemeClr val="dk1"/>
                </a:solidFill>
                <a:latin typeface="Calibri"/>
                <a:ea typeface="Calibri"/>
                <a:cs typeface="Calibri"/>
                <a:sym typeface="Calibri"/>
              </a:rPr>
              <a:t> ) nodes</a:t>
            </a:r>
            <a:endParaRPr sz="2000" dirty="0">
              <a:solidFill>
                <a:schemeClr val="dk1"/>
              </a:solidFill>
              <a:latin typeface="Calibri"/>
              <a:ea typeface="Calibri"/>
              <a:cs typeface="Calibri"/>
              <a:sym typeface="Calibri"/>
            </a:endParaRPr>
          </a:p>
          <a:p>
            <a:pPr marL="914400" lvl="1" indent="-355600">
              <a:spcBef>
                <a:spcPts val="0"/>
              </a:spcBef>
              <a:spcAft>
                <a:spcPts val="0"/>
              </a:spcAft>
              <a:buClr>
                <a:schemeClr val="dk1"/>
              </a:buClr>
              <a:buSzPts val="2000"/>
              <a:buFont typeface="Calibri"/>
              <a:buChar char="—"/>
            </a:pPr>
            <a:r>
              <a:rPr lang="en-IN" sz="2000" dirty="0">
                <a:solidFill>
                  <a:schemeClr val="dk1"/>
                </a:solidFill>
                <a:latin typeface="Calibri"/>
                <a:ea typeface="Calibri"/>
                <a:cs typeface="Calibri"/>
                <a:sym typeface="Calibri"/>
              </a:rPr>
              <a:t>Trying moves found to be best in the past improves further</a:t>
            </a:r>
            <a:endParaRPr sz="2000" dirty="0">
              <a:solidFill>
                <a:schemeClr val="dk1"/>
              </a:solidFill>
              <a:latin typeface="Calibri"/>
              <a:ea typeface="Calibri"/>
              <a:cs typeface="Calibri"/>
              <a:sym typeface="Calibri"/>
            </a:endParaRPr>
          </a:p>
          <a:p>
            <a:pPr>
              <a:lnSpc>
                <a:spcPct val="90000"/>
              </a:lnSpc>
              <a:spcBef>
                <a:spcPts val="560"/>
              </a:spcBef>
              <a:spcAft>
                <a:spcPts val="0"/>
              </a:spcAft>
              <a:buClr>
                <a:srgbClr val="000000"/>
              </a:buClr>
              <a:buSzPts val="2000"/>
            </a:pPr>
            <a:endParaRPr sz="2000" dirty="0">
              <a:solidFill>
                <a:schemeClr val="dk1"/>
              </a:solidFill>
              <a:latin typeface="Calibri"/>
              <a:ea typeface="Calibri"/>
              <a:cs typeface="Calibri"/>
              <a:sym typeface="Calibri"/>
            </a:endParaRPr>
          </a:p>
        </p:txBody>
      </p:sp>
      <p:sp>
        <p:nvSpPr>
          <p:cNvPr id="677" name="Google Shape;677;g5e0ab724e3_0_73"/>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dirty="0">
                <a:solidFill>
                  <a:schemeClr val="dk1"/>
                </a:solidFill>
                <a:latin typeface="Calibri"/>
                <a:ea typeface="Calibri"/>
                <a:cs typeface="Calibri"/>
                <a:sym typeface="Calibri"/>
              </a:rPr>
              <a:t>Ordering of Moves</a:t>
            </a:r>
            <a:endParaRPr sz="3000" dirty="0">
              <a:solidFill>
                <a:srgbClr val="000000"/>
              </a:solidFill>
              <a:latin typeface="Calibri"/>
              <a:ea typeface="Calibri"/>
              <a:cs typeface="Calibri"/>
              <a:sym typeface="Calibri"/>
            </a:endParaRPr>
          </a:p>
        </p:txBody>
      </p:sp>
      <p:pic>
        <p:nvPicPr>
          <p:cNvPr id="678" name="Google Shape;678;g5e0ab724e3_0_73"/>
          <p:cNvPicPr preferRelativeResize="0"/>
          <p:nvPr/>
        </p:nvPicPr>
        <p:blipFill>
          <a:blip r:embed="rId3">
            <a:alphaModFix/>
          </a:blip>
          <a:stretch>
            <a:fillRect/>
          </a:stretch>
        </p:blipFill>
        <p:spPr>
          <a:xfrm>
            <a:off x="6342725" y="2060848"/>
            <a:ext cx="2533650" cy="2819400"/>
          </a:xfrm>
          <a:prstGeom prst="rect">
            <a:avLst/>
          </a:prstGeom>
          <a:noFill/>
          <a:ln>
            <a:noFill/>
          </a:ln>
        </p:spPr>
      </p:pic>
      <p:sp>
        <p:nvSpPr>
          <p:cNvPr id="2" name="Date Placeholder 1"/>
          <p:cNvSpPr>
            <a:spLocks noGrp="1"/>
          </p:cNvSpPr>
          <p:nvPr>
            <p:ph type="dt" sz="half" idx="10"/>
          </p:nvPr>
        </p:nvSpPr>
        <p:spPr/>
        <p:txBody>
          <a:bodyPr/>
          <a:lstStyle/>
          <a:p>
            <a:pPr>
              <a:defRPr/>
            </a:pPr>
            <a:fld id="{CEC8CB3C-1E1A-4C5A-8B12-B8CF0695475C}"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63</a:t>
            </a:fld>
            <a:endParaRPr lang="en-US"/>
          </a:p>
        </p:txBody>
      </p:sp>
    </p:spTree>
    <p:extLst>
      <p:ext uri="{BB962C8B-B14F-4D97-AF65-F5344CB8AC3E}">
        <p14:creationId xmlns:p14="http://schemas.microsoft.com/office/powerpoint/2010/main" val="37714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1371600"/>
            <a:ext cx="6502400" cy="4826000"/>
          </a:xfrm>
          <a:prstGeom prst="rect">
            <a:avLst/>
          </a:prstGeom>
        </p:spPr>
      </p:pic>
      <p:sp>
        <p:nvSpPr>
          <p:cNvPr id="3" name="Date Placeholder 2"/>
          <p:cNvSpPr>
            <a:spLocks noGrp="1"/>
          </p:cNvSpPr>
          <p:nvPr>
            <p:ph type="dt" sz="half" idx="10"/>
          </p:nvPr>
        </p:nvSpPr>
        <p:spPr/>
        <p:txBody>
          <a:bodyPr/>
          <a:lstStyle/>
          <a:p>
            <a:pPr>
              <a:defRPr/>
            </a:pPr>
            <a:fld id="{FF9A07D3-25C9-476C-AB60-7C8624380BB8}"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64</a:t>
            </a:fld>
            <a:endParaRPr lang="en-US"/>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839680" y="1759320"/>
              <a:ext cx="4170600" cy="2089800"/>
            </p14:xfrm>
          </p:contentPart>
        </mc:Choice>
        <mc:Fallback>
          <p:pic>
            <p:nvPicPr>
              <p:cNvPr id="5" name="Ink 4"/>
              <p:cNvPicPr/>
              <p:nvPr/>
            </p:nvPicPr>
            <p:blipFill>
              <a:blip r:embed="rId5"/>
              <a:stretch>
                <a:fillRect/>
              </a:stretch>
            </p:blipFill>
            <p:spPr>
              <a:xfrm>
                <a:off x="2830320" y="1749960"/>
                <a:ext cx="4189320" cy="2108520"/>
              </a:xfrm>
              <a:prstGeom prst="rect">
                <a:avLst/>
              </a:prstGeom>
            </p:spPr>
          </p:pic>
        </mc:Fallback>
      </mc:AlternateContent>
    </p:spTree>
    <p:extLst>
      <p:ext uri="{BB962C8B-B14F-4D97-AF65-F5344CB8AC3E}">
        <p14:creationId xmlns:p14="http://schemas.microsoft.com/office/powerpoint/2010/main" val="397567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143000"/>
            <a:ext cx="9029700" cy="5715000"/>
          </a:xfrm>
          <a:prstGeom prst="rect">
            <a:avLst/>
          </a:prstGeom>
        </p:spPr>
      </p:pic>
      <p:sp>
        <p:nvSpPr>
          <p:cNvPr id="3" name="Date Placeholder 2"/>
          <p:cNvSpPr>
            <a:spLocks noGrp="1"/>
          </p:cNvSpPr>
          <p:nvPr>
            <p:ph type="dt" sz="half" idx="10"/>
          </p:nvPr>
        </p:nvSpPr>
        <p:spPr/>
        <p:txBody>
          <a:bodyPr/>
          <a:lstStyle/>
          <a:p>
            <a:pPr>
              <a:defRPr/>
            </a:pPr>
            <a:fld id="{AE3F4A42-1FAE-4761-9FD0-C33F562CAD12}"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65</a:t>
            </a:fld>
            <a:endParaRPr lang="en-US"/>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187640" y="1312560"/>
              <a:ext cx="7912080" cy="5536800"/>
            </p14:xfrm>
          </p:contentPart>
        </mc:Choice>
        <mc:Fallback>
          <p:pic>
            <p:nvPicPr>
              <p:cNvPr id="6" name="Ink 5"/>
              <p:cNvPicPr/>
              <p:nvPr/>
            </p:nvPicPr>
            <p:blipFill>
              <a:blip r:embed="rId5"/>
              <a:stretch>
                <a:fillRect/>
              </a:stretch>
            </p:blipFill>
            <p:spPr>
              <a:xfrm>
                <a:off x="1178280" y="1303200"/>
                <a:ext cx="7930800" cy="5555520"/>
              </a:xfrm>
              <a:prstGeom prst="rect">
                <a:avLst/>
              </a:prstGeom>
            </p:spPr>
          </p:pic>
        </mc:Fallback>
      </mc:AlternateContent>
    </p:spTree>
    <p:extLst>
      <p:ext uri="{BB962C8B-B14F-4D97-AF65-F5344CB8AC3E}">
        <p14:creationId xmlns:p14="http://schemas.microsoft.com/office/powerpoint/2010/main" val="15171050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6dcfc65f3e_0_436"/>
          <p:cNvSpPr txBox="1"/>
          <p:nvPr/>
        </p:nvSpPr>
        <p:spPr>
          <a:xfrm>
            <a:off x="623392" y="1600790"/>
            <a:ext cx="8317800" cy="4758300"/>
          </a:xfrm>
          <a:prstGeom prst="rect">
            <a:avLst/>
          </a:prstGeom>
          <a:noFill/>
          <a:ln>
            <a:noFill/>
          </a:ln>
        </p:spPr>
        <p:txBody>
          <a:bodyPr spcFirstLastPara="1" wrap="square" lIns="91425" tIns="91425" rIns="91425" bIns="91425" anchor="t" anchorCtr="0">
            <a:noAutofit/>
          </a:bodyPr>
          <a:lstStyle/>
          <a:p>
            <a:pPr marL="342900" indent="-342900">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Claude Shannon suggested that</a:t>
            </a:r>
            <a:endParaRPr sz="24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Programs can cut off search earlier and apply a heuristic Evaluation Function to states in the search measuring a probable utility value</a:t>
            </a:r>
            <a:endParaRPr sz="2400" dirty="0">
              <a:solidFill>
                <a:schemeClr val="dk1"/>
              </a:solidFill>
              <a:latin typeface="Calibri"/>
              <a:ea typeface="Calibri"/>
              <a:cs typeface="Calibri"/>
              <a:sym typeface="Calibri"/>
            </a:endParaRPr>
          </a:p>
          <a:p>
            <a:pPr marL="342900" indent="-342900">
              <a:spcBef>
                <a:spcPts val="56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Modifications to Minimax or Alpha-Beta</a:t>
            </a:r>
            <a:endParaRPr sz="24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Replace the Utility function by a heuristic function EVAL, which estimates the position’s utility and</a:t>
            </a:r>
            <a:endParaRPr sz="20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Replace the Terminal Test by a </a:t>
            </a:r>
            <a:r>
              <a:rPr lang="en-IN" sz="2000" dirty="0" err="1">
                <a:solidFill>
                  <a:schemeClr val="dk1"/>
                </a:solidFill>
                <a:latin typeface="Calibri"/>
                <a:ea typeface="Calibri"/>
                <a:cs typeface="Calibri"/>
                <a:sym typeface="Calibri"/>
              </a:rPr>
              <a:t>Cutoff</a:t>
            </a:r>
            <a:r>
              <a:rPr lang="en-IN" sz="2000" dirty="0">
                <a:solidFill>
                  <a:schemeClr val="dk1"/>
                </a:solidFill>
                <a:latin typeface="Calibri"/>
                <a:ea typeface="Calibri"/>
                <a:cs typeface="Calibri"/>
                <a:sym typeface="Calibri"/>
              </a:rPr>
              <a:t> Test that decides when to apply EVAL</a:t>
            </a:r>
            <a:endParaRPr sz="2000" dirty="0">
              <a:solidFill>
                <a:schemeClr val="dk1"/>
              </a:solidFill>
              <a:latin typeface="Calibri"/>
              <a:ea typeface="Calibri"/>
              <a:cs typeface="Calibri"/>
              <a:sym typeface="Calibri"/>
            </a:endParaRPr>
          </a:p>
          <a:p>
            <a:pPr>
              <a:lnSpc>
                <a:spcPct val="90000"/>
              </a:lnSpc>
              <a:spcBef>
                <a:spcPts val="560"/>
              </a:spcBef>
              <a:spcAft>
                <a:spcPts val="0"/>
              </a:spcAft>
              <a:buClr>
                <a:srgbClr val="000000"/>
              </a:buClr>
              <a:buSzPts val="2000"/>
            </a:pPr>
            <a:endParaRPr sz="2000" dirty="0">
              <a:solidFill>
                <a:schemeClr val="dk1"/>
              </a:solidFill>
              <a:latin typeface="Calibri"/>
              <a:ea typeface="Calibri"/>
              <a:cs typeface="Calibri"/>
              <a:sym typeface="Calibri"/>
            </a:endParaRPr>
          </a:p>
        </p:txBody>
      </p:sp>
      <p:sp>
        <p:nvSpPr>
          <p:cNvPr id="685" name="Google Shape;685;g6dcfc65f3e_0_436"/>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Further Optimizations</a:t>
            </a:r>
            <a:endParaRPr sz="3000">
              <a:solidFill>
                <a:srgbClr val="000000"/>
              </a:solidFill>
              <a:latin typeface="Calibri"/>
              <a:ea typeface="Calibri"/>
              <a:cs typeface="Calibri"/>
              <a:sym typeface="Calibri"/>
            </a:endParaRPr>
          </a:p>
        </p:txBody>
      </p:sp>
      <p:pic>
        <p:nvPicPr>
          <p:cNvPr id="686" name="Google Shape;686;g6dcfc65f3e_0_436"/>
          <p:cNvPicPr preferRelativeResize="0"/>
          <p:nvPr/>
        </p:nvPicPr>
        <p:blipFill rotWithShape="1">
          <a:blip r:embed="rId3">
            <a:alphaModFix/>
          </a:blip>
          <a:srcRect/>
          <a:stretch/>
        </p:blipFill>
        <p:spPr>
          <a:xfrm>
            <a:off x="900591" y="4788699"/>
            <a:ext cx="7763401" cy="1368900"/>
          </a:xfrm>
          <a:prstGeom prst="rect">
            <a:avLst/>
          </a:prstGeom>
          <a:noFill/>
          <a:ln>
            <a:noFill/>
          </a:ln>
        </p:spPr>
      </p:pic>
      <p:sp>
        <p:nvSpPr>
          <p:cNvPr id="2" name="Date Placeholder 1"/>
          <p:cNvSpPr>
            <a:spLocks noGrp="1"/>
          </p:cNvSpPr>
          <p:nvPr>
            <p:ph type="dt" sz="half" idx="10"/>
          </p:nvPr>
        </p:nvSpPr>
        <p:spPr/>
        <p:txBody>
          <a:bodyPr/>
          <a:lstStyle/>
          <a:p>
            <a:pPr>
              <a:defRPr/>
            </a:pPr>
            <a:fld id="{8F583677-7CF3-40FB-8993-9AAB8E7D21C2}"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66</a:t>
            </a:fld>
            <a:endParaRPr lang="en-US"/>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6688440" y="3562920"/>
              <a:ext cx="536040" cy="360"/>
            </p14:xfrm>
          </p:contentPart>
        </mc:Choice>
        <mc:Fallback>
          <p:pic>
            <p:nvPicPr>
              <p:cNvPr id="4" name="Ink 3"/>
              <p:cNvPicPr/>
              <p:nvPr/>
            </p:nvPicPr>
            <p:blipFill>
              <a:blip r:embed="rId5"/>
              <a:stretch>
                <a:fillRect/>
              </a:stretch>
            </p:blipFill>
            <p:spPr>
              <a:xfrm>
                <a:off x="6679080" y="3553560"/>
                <a:ext cx="554760" cy="19080"/>
              </a:xfrm>
              <a:prstGeom prst="rect">
                <a:avLst/>
              </a:prstGeom>
            </p:spPr>
          </p:pic>
        </mc:Fallback>
      </mc:AlternateContent>
    </p:spTree>
    <p:extLst>
      <p:ext uri="{BB962C8B-B14F-4D97-AF65-F5344CB8AC3E}">
        <p14:creationId xmlns:p14="http://schemas.microsoft.com/office/powerpoint/2010/main" val="10864128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368" y="1268760"/>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
        <p:nvSpPr>
          <p:cNvPr id="3" name="Date Placeholder 2"/>
          <p:cNvSpPr>
            <a:spLocks noGrp="1"/>
          </p:cNvSpPr>
          <p:nvPr>
            <p:ph type="dt" sz="half" idx="10"/>
          </p:nvPr>
        </p:nvSpPr>
        <p:spPr/>
        <p:txBody>
          <a:bodyPr/>
          <a:lstStyle/>
          <a:p>
            <a:pPr>
              <a:defRPr/>
            </a:pPr>
            <a:fld id="{94E917B8-0D7D-470A-9D5C-7456451196A4}"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67</a:t>
            </a:fld>
            <a:endParaRPr lang="en-US"/>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152160" y="803520"/>
              <a:ext cx="3170520" cy="152280"/>
            </p14:xfrm>
          </p:contentPart>
        </mc:Choice>
        <mc:Fallback>
          <p:pic>
            <p:nvPicPr>
              <p:cNvPr id="5" name="Ink 4"/>
              <p:cNvPicPr/>
              <p:nvPr/>
            </p:nvPicPr>
            <p:blipFill>
              <a:blip r:embed="rId4"/>
              <a:stretch>
                <a:fillRect/>
              </a:stretch>
            </p:blipFill>
            <p:spPr>
              <a:xfrm>
                <a:off x="3142800" y="794160"/>
                <a:ext cx="3189240" cy="171000"/>
              </a:xfrm>
              <a:prstGeom prst="rect">
                <a:avLst/>
              </a:prstGeom>
            </p:spPr>
          </p:pic>
        </mc:Fallback>
      </mc:AlternateContent>
    </p:spTree>
    <p:extLst>
      <p:ext uri="{BB962C8B-B14F-4D97-AF65-F5344CB8AC3E}">
        <p14:creationId xmlns:p14="http://schemas.microsoft.com/office/powerpoint/2010/main" val="4037919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6073775" cy="4525963"/>
          </a:xfrm>
        </p:spPr>
        <p:txBody>
          <a:bodyPr>
            <a:normAutofit fontScale="92500" lnSpcReduction="20000"/>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7539608"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6701408"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8377808"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6891908"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7730108"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6549008"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6891908"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8568308"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8873108"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639660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700620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807300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8682608"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670140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6701408"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837780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898740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6396608"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7006208"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8263508"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8568308"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6891908"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7311008"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6587108"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6891908"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6891908"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7196708"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616800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700620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799680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8835008"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6345808"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7133208"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8758808"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8187308"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7196708"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7311008"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632040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700620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799680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8682608"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7539608"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9466833"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9466833"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6701408"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8377808"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
        <p:nvSpPr>
          <p:cNvPr id="2" name="Date Placeholder 1"/>
          <p:cNvSpPr>
            <a:spLocks noGrp="1"/>
          </p:cNvSpPr>
          <p:nvPr>
            <p:ph type="dt" sz="half" idx="10"/>
          </p:nvPr>
        </p:nvSpPr>
        <p:spPr/>
        <p:txBody>
          <a:bodyPr/>
          <a:lstStyle/>
          <a:p>
            <a:pPr>
              <a:defRPr/>
            </a:pPr>
            <a:fld id="{AC233866-ED0E-47FC-8588-870DD2007823}"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68</a:t>
            </a:fld>
            <a:endParaRPr lang="en-US"/>
          </a:p>
        </p:txBody>
      </p:sp>
    </p:spTree>
    <p:extLst>
      <p:ext uri="{BB962C8B-B14F-4D97-AF65-F5344CB8AC3E}">
        <p14:creationId xmlns:p14="http://schemas.microsoft.com/office/powerpoint/2010/main" val="11770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5352" y="1283949"/>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
        <p:nvSpPr>
          <p:cNvPr id="3" name="Date Placeholder 2"/>
          <p:cNvSpPr>
            <a:spLocks noGrp="1"/>
          </p:cNvSpPr>
          <p:nvPr>
            <p:ph type="dt" sz="half" idx="10"/>
          </p:nvPr>
        </p:nvSpPr>
        <p:spPr/>
        <p:txBody>
          <a:bodyPr/>
          <a:lstStyle/>
          <a:p>
            <a:pPr>
              <a:defRPr/>
            </a:pPr>
            <a:fld id="{1D85A25C-F4CF-4EA6-ACCD-4450E3699D0D}"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69</a:t>
            </a:fld>
            <a:endParaRPr lang="en-US"/>
          </a:p>
        </p:txBody>
      </p:sp>
    </p:spTree>
    <p:extLst>
      <p:ext uri="{BB962C8B-B14F-4D97-AF65-F5344CB8AC3E}">
        <p14:creationId xmlns:p14="http://schemas.microsoft.com/office/powerpoint/2010/main" val="775823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3913" y="1395722"/>
            <a:ext cx="3456384" cy="1931097"/>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8993717"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
        <p:nvSpPr>
          <p:cNvPr id="2" name="Date Placeholder 1"/>
          <p:cNvSpPr>
            <a:spLocks noGrp="1"/>
          </p:cNvSpPr>
          <p:nvPr>
            <p:ph type="dt" sz="half" idx="10"/>
          </p:nvPr>
        </p:nvSpPr>
        <p:spPr/>
        <p:txBody>
          <a:bodyPr/>
          <a:lstStyle/>
          <a:p>
            <a:pPr>
              <a:defRPr/>
            </a:pPr>
            <a:fld id="{7B03518C-22FD-4B4C-8C79-7AF7B6F6C061}"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a:t>
            </a:fld>
            <a:endParaRPr lang="en-US"/>
          </a:p>
        </p:txBody>
      </p:sp>
    </p:spTree>
    <p:extLst>
      <p:ext uri="{BB962C8B-B14F-4D97-AF65-F5344CB8AC3E}">
        <p14:creationId xmlns:p14="http://schemas.microsoft.com/office/powerpoint/2010/main" val="40109068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16768" y="1"/>
            <a:ext cx="9400117" cy="1125539"/>
          </a:xfrm>
        </p:spPr>
        <p:txBody>
          <a:bodyPr/>
          <a:lstStyle/>
          <a:p>
            <a:pPr eaLnBrk="1" hangingPunct="1"/>
            <a:r>
              <a:rPr lang="en-US"/>
              <a:t>Evaluation Functions</a:t>
            </a:r>
          </a:p>
        </p:txBody>
      </p:sp>
      <p:sp>
        <p:nvSpPr>
          <p:cNvPr id="19459" name="Rectangle 3"/>
          <p:cNvSpPr>
            <a:spLocks noGrp="1" noChangeArrowheads="1"/>
          </p:cNvSpPr>
          <p:nvPr>
            <p:ph idx="1"/>
          </p:nvPr>
        </p:nvSpPr>
        <p:spPr>
          <a:xfrm>
            <a:off x="859632"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1469232"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060407"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1393032"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150645"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4563270"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5652295"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4272757"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4882357"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5339557"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598884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4645820"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5234782"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4356895"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4647407"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5423695"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5736432"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5812632"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3653632"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6193632"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5339557"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5422107"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5507832"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025357"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126832"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
        <p:nvSpPr>
          <p:cNvPr id="2" name="Date Placeholder 1"/>
          <p:cNvSpPr>
            <a:spLocks noGrp="1"/>
          </p:cNvSpPr>
          <p:nvPr>
            <p:ph type="dt" sz="half" idx="10"/>
          </p:nvPr>
        </p:nvSpPr>
        <p:spPr>
          <a:xfrm>
            <a:off x="2747144" y="6492901"/>
            <a:ext cx="2844800" cy="365125"/>
          </a:xfrm>
        </p:spPr>
        <p:txBody>
          <a:bodyPr/>
          <a:lstStyle/>
          <a:p>
            <a:pPr>
              <a:defRPr/>
            </a:pPr>
            <a:fld id="{FBD77039-5369-49FC-ADE5-DE462FD0C7D1}" type="datetime8">
              <a:rPr lang="en-US" smtClean="0"/>
              <a:t>10/11/2020 3:53 PM</a:t>
            </a:fld>
            <a:endParaRPr lang="en-US"/>
          </a:p>
        </p:txBody>
      </p:sp>
      <p:sp>
        <p:nvSpPr>
          <p:cNvPr id="3" name="Slide Number Placeholder 2"/>
          <p:cNvSpPr>
            <a:spLocks noGrp="1"/>
          </p:cNvSpPr>
          <p:nvPr>
            <p:ph type="sldNum" sz="quarter" idx="12"/>
          </p:nvPr>
        </p:nvSpPr>
        <p:spPr>
          <a:xfrm>
            <a:off x="9851264" y="6492901"/>
            <a:ext cx="1333509" cy="365125"/>
          </a:xfrm>
        </p:spPr>
        <p:txBody>
          <a:bodyPr/>
          <a:lstStyle/>
          <a:p>
            <a:pPr>
              <a:defRPr/>
            </a:pPr>
            <a:fld id="{54CD2F88-8A41-4E7F-9278-91FE67E35F94}" type="slidenum">
              <a:rPr lang="en-US" smtClean="0"/>
              <a:pPr>
                <a:defRPr/>
              </a:pPr>
              <a:t>70</a:t>
            </a:fld>
            <a:endParaRPr lang="en-US"/>
          </a:p>
        </p:txBody>
      </p:sp>
    </p:spTree>
    <p:extLst>
      <p:ext uri="{BB962C8B-B14F-4D97-AF65-F5344CB8AC3E}">
        <p14:creationId xmlns:p14="http://schemas.microsoft.com/office/powerpoint/2010/main" val="28234260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7400" y="1404537"/>
            <a:ext cx="3530268" cy="173643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2412" y="3761583"/>
            <a:ext cx="3965493" cy="182674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4" name="Date Placeholder 3"/>
          <p:cNvSpPr>
            <a:spLocks noGrp="1"/>
          </p:cNvSpPr>
          <p:nvPr>
            <p:ph type="dt" sz="half" idx="10"/>
          </p:nvPr>
        </p:nvSpPr>
        <p:spPr/>
        <p:txBody>
          <a:bodyPr/>
          <a:lstStyle/>
          <a:p>
            <a:pPr>
              <a:defRPr/>
            </a:pPr>
            <a:fld id="{FD4C250B-88C9-4FFA-8A15-4B990F64C5AC}" type="datetime8">
              <a:rPr lang="en-US" smtClean="0"/>
              <a:t>10/11/2020 3:53 PM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71</a:t>
            </a:fld>
            <a:endParaRPr lang="en-US"/>
          </a:p>
        </p:txBody>
      </p:sp>
    </p:spTree>
    <p:extLst>
      <p:ext uri="{BB962C8B-B14F-4D97-AF65-F5344CB8AC3E}">
        <p14:creationId xmlns:p14="http://schemas.microsoft.com/office/powerpoint/2010/main" val="3773098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5e0ab724e3_0_8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On Evaluation functions</a:t>
            </a:r>
            <a:endParaRPr sz="3000">
              <a:solidFill>
                <a:srgbClr val="000000"/>
              </a:solidFill>
              <a:latin typeface="Calibri"/>
              <a:ea typeface="Calibri"/>
              <a:cs typeface="Calibri"/>
              <a:sym typeface="Calibri"/>
            </a:endParaRPr>
          </a:p>
        </p:txBody>
      </p:sp>
      <p:sp>
        <p:nvSpPr>
          <p:cNvPr id="693" name="Google Shape;693;g5e0ab724e3_0_80"/>
          <p:cNvSpPr txBox="1"/>
          <p:nvPr/>
        </p:nvSpPr>
        <p:spPr>
          <a:xfrm>
            <a:off x="551384" y="1412776"/>
            <a:ext cx="8317800" cy="4758300"/>
          </a:xfrm>
          <a:prstGeom prst="rect">
            <a:avLst/>
          </a:prstGeom>
          <a:noFill/>
          <a:ln>
            <a:noFill/>
          </a:ln>
        </p:spPr>
        <p:txBody>
          <a:bodyPr spcFirstLastPara="1" wrap="square" lIns="91425" tIns="91425" rIns="91425" bIns="91425" anchor="t" anchorCtr="0">
            <a:noAutofit/>
          </a:bodyPr>
          <a:lstStyle/>
          <a:p>
            <a:pPr marL="342900" indent="-317500">
              <a:lnSpc>
                <a:spcPct val="90000"/>
              </a:lnSpc>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Returns the estimate of expected utility of the game from a given position</a:t>
            </a:r>
            <a:endParaRPr sz="2400" dirty="0">
              <a:solidFill>
                <a:schemeClr val="dk1"/>
              </a:solidFill>
              <a:latin typeface="Calibri"/>
              <a:ea typeface="Calibri"/>
              <a:cs typeface="Calibri"/>
              <a:sym typeface="Calibri"/>
            </a:endParaRPr>
          </a:p>
          <a:p>
            <a:pPr marL="342900" indent="-317500">
              <a:lnSpc>
                <a:spcPct val="90000"/>
              </a:lnSpc>
              <a:spcBef>
                <a:spcPts val="56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For centuries, Chess experts had their heuristics in determining the value of a game state</a:t>
            </a:r>
            <a:endParaRPr sz="2400" dirty="0">
              <a:solidFill>
                <a:schemeClr val="dk1"/>
              </a:solidFill>
              <a:latin typeface="Calibri"/>
              <a:ea typeface="Calibri"/>
              <a:cs typeface="Calibri"/>
              <a:sym typeface="Calibri"/>
            </a:endParaRPr>
          </a:p>
          <a:p>
            <a:pPr marL="742950" lvl="1" indent="-298450">
              <a:lnSpc>
                <a:spcPct val="90000"/>
              </a:lnSpc>
              <a:spcBef>
                <a:spcPts val="56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Performance of game-playing program is highly dependent on the evaluation function</a:t>
            </a:r>
            <a:endParaRPr sz="2000" dirty="0">
              <a:solidFill>
                <a:schemeClr val="dk1"/>
              </a:solidFill>
              <a:latin typeface="Calibri"/>
              <a:ea typeface="Calibri"/>
              <a:cs typeface="Calibri"/>
              <a:sym typeface="Calibri"/>
            </a:endParaRPr>
          </a:p>
          <a:p>
            <a:pPr marL="342900" indent="-342900">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Some guidelines to build good evaluation functions</a:t>
            </a:r>
            <a:endParaRPr sz="24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Evaluation function should order the terminal states in the same way as true utility function</a:t>
            </a:r>
            <a:endParaRPr sz="20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Computation must not take too long</a:t>
            </a:r>
            <a:endParaRPr sz="2000" dirty="0">
              <a:solidFill>
                <a:schemeClr val="dk1"/>
              </a:solidFill>
              <a:latin typeface="Calibri"/>
              <a:ea typeface="Calibri"/>
              <a:cs typeface="Calibri"/>
              <a:sym typeface="Calibri"/>
            </a:endParaRPr>
          </a:p>
          <a:p>
            <a:pPr marL="742950" lvl="1" indent="-2984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For nonterminal nodes, the evaluation function results should be strongly correlated with the actual chances of winning</a:t>
            </a:r>
            <a:endParaRPr sz="2000" dirty="0">
              <a:solidFill>
                <a:schemeClr val="dk1"/>
              </a:solidFill>
              <a:latin typeface="Calibri"/>
              <a:ea typeface="Calibri"/>
              <a:cs typeface="Calibri"/>
              <a:sym typeface="Calibri"/>
            </a:endParaRPr>
          </a:p>
          <a:p>
            <a:pPr>
              <a:lnSpc>
                <a:spcPct val="90000"/>
              </a:lnSpc>
              <a:spcBef>
                <a:spcPts val="560"/>
              </a:spcBef>
              <a:spcAft>
                <a:spcPts val="0"/>
              </a:spcAft>
              <a:buClr>
                <a:srgbClr val="000000"/>
              </a:buClr>
              <a:buSzPts val="2400"/>
            </a:pPr>
            <a:endParaRPr sz="2400" dirty="0">
              <a:solidFill>
                <a:schemeClr val="dk1"/>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pPr>
              <a:defRPr/>
            </a:pPr>
            <a:fld id="{DF2DCE3A-D64B-4A62-8FE5-3838E7AD8675}"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72</a:t>
            </a:fld>
            <a:endParaRPr lang="en-US"/>
          </a:p>
        </p:txBody>
      </p:sp>
    </p:spTree>
    <p:extLst>
      <p:ext uri="{BB962C8B-B14F-4D97-AF65-F5344CB8AC3E}">
        <p14:creationId xmlns:p14="http://schemas.microsoft.com/office/powerpoint/2010/main" val="22497922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5e0ab724e3_0_86"/>
          <p:cNvSpPr txBox="1"/>
          <p:nvPr/>
        </p:nvSpPr>
        <p:spPr>
          <a:xfrm>
            <a:off x="551384" y="1484784"/>
            <a:ext cx="8317800" cy="4758300"/>
          </a:xfrm>
          <a:prstGeom prst="rect">
            <a:avLst/>
          </a:prstGeom>
          <a:noFill/>
          <a:ln>
            <a:noFill/>
          </a:ln>
        </p:spPr>
        <p:txBody>
          <a:bodyPr spcFirstLastPara="1" wrap="square" lIns="91425" tIns="91425" rIns="91425" bIns="91425" anchor="t" anchorCtr="0">
            <a:noAutofit/>
          </a:bodyPr>
          <a:lstStyle/>
          <a:p>
            <a:pPr marL="342900" indent="-317500">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General Approach 1: Calculating various features of a state</a:t>
            </a:r>
            <a:endParaRPr sz="2400" dirty="0">
              <a:solidFill>
                <a:schemeClr val="dk1"/>
              </a:solidFill>
              <a:latin typeface="Calibri"/>
              <a:ea typeface="Calibri"/>
              <a:cs typeface="Calibri"/>
              <a:sym typeface="Calibri"/>
            </a:endParaRPr>
          </a:p>
          <a:p>
            <a:pPr marL="1143000" lvl="2" indent="-266700">
              <a:spcBef>
                <a:spcPts val="480"/>
              </a:spcBef>
              <a:spcAft>
                <a:spcPts val="0"/>
              </a:spcAft>
              <a:buClr>
                <a:srgbClr val="FF0000"/>
              </a:buClr>
              <a:buSzPts val="2400"/>
              <a:buFont typeface="Calibri"/>
              <a:buChar char="–"/>
            </a:pPr>
            <a:r>
              <a:rPr lang="en-IN" sz="2000" dirty="0" err="1">
                <a:solidFill>
                  <a:schemeClr val="dk1"/>
                </a:solidFill>
                <a:latin typeface="Calibri"/>
                <a:ea typeface="Calibri"/>
                <a:cs typeface="Calibri"/>
                <a:sym typeface="Calibri"/>
              </a:rPr>
              <a:t>eg</a:t>
            </a:r>
            <a:r>
              <a:rPr lang="en-IN" sz="2000" dirty="0">
                <a:solidFill>
                  <a:schemeClr val="dk1"/>
                </a:solidFill>
                <a:latin typeface="Calibri"/>
                <a:ea typeface="Calibri"/>
                <a:cs typeface="Calibri"/>
                <a:sym typeface="Calibri"/>
              </a:rPr>
              <a:t>., In Chess, we would have features like number of white pawns, black pawns, white queens, black queens and so on.</a:t>
            </a:r>
            <a:endParaRPr sz="2000" dirty="0">
              <a:solidFill>
                <a:schemeClr val="dk1"/>
              </a:solidFill>
              <a:latin typeface="Calibri"/>
              <a:ea typeface="Calibri"/>
              <a:cs typeface="Calibri"/>
              <a:sym typeface="Calibri"/>
            </a:endParaRPr>
          </a:p>
          <a:p>
            <a:pPr marL="742950" lvl="1" indent="-2603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The features together define various categories of states</a:t>
            </a:r>
            <a:endParaRPr sz="2000" dirty="0">
              <a:solidFill>
                <a:schemeClr val="dk1"/>
              </a:solidFill>
              <a:latin typeface="Calibri"/>
              <a:ea typeface="Calibri"/>
              <a:cs typeface="Calibri"/>
              <a:sym typeface="Calibri"/>
            </a:endParaRPr>
          </a:p>
          <a:p>
            <a:pPr marL="742950" lvl="1" indent="-2603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The states in each category would have the same feature value</a:t>
            </a:r>
            <a:endParaRPr sz="2000" dirty="0">
              <a:solidFill>
                <a:schemeClr val="dk1"/>
              </a:solidFill>
              <a:latin typeface="Calibri"/>
              <a:ea typeface="Calibri"/>
              <a:cs typeface="Calibri"/>
              <a:sym typeface="Calibri"/>
            </a:endParaRPr>
          </a:p>
          <a:p>
            <a:pPr marL="742950" lvl="1" indent="-133350">
              <a:spcBef>
                <a:spcPts val="480"/>
              </a:spcBef>
              <a:spcAft>
                <a:spcPts val="0"/>
              </a:spcAft>
              <a:buClr>
                <a:schemeClr val="dk1"/>
              </a:buClr>
              <a:buSzPts val="2400"/>
            </a:pPr>
            <a:endParaRPr sz="2000" dirty="0">
              <a:solidFill>
                <a:schemeClr val="dk1"/>
              </a:solidFill>
              <a:latin typeface="Calibri"/>
              <a:ea typeface="Calibri"/>
              <a:cs typeface="Calibri"/>
              <a:sym typeface="Calibri"/>
            </a:endParaRPr>
          </a:p>
          <a:p>
            <a:pPr marL="742950" lvl="1" indent="-2603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The evaluation function doesn’t look at the exact state, however, calculates the chances of winning by the proportion of times that category has resulted in a win/loss/draw.</a:t>
            </a:r>
            <a:endParaRPr sz="2000" dirty="0">
              <a:solidFill>
                <a:schemeClr val="dk1"/>
              </a:solidFill>
              <a:latin typeface="Calibri"/>
              <a:ea typeface="Calibri"/>
              <a:cs typeface="Calibri"/>
              <a:sym typeface="Calibri"/>
            </a:endParaRPr>
          </a:p>
          <a:p>
            <a:pPr marL="742950" lvl="1" indent="-2603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E.g., for the category two-pawns vs one-pawn lead to win in 72% of all games, lead to loss in 20% and draw in 8%.</a:t>
            </a:r>
            <a:endParaRPr sz="2000" dirty="0">
              <a:solidFill>
                <a:schemeClr val="dk1"/>
              </a:solidFill>
              <a:latin typeface="Calibri"/>
              <a:ea typeface="Calibri"/>
              <a:cs typeface="Calibri"/>
              <a:sym typeface="Calibri"/>
            </a:endParaRPr>
          </a:p>
          <a:p>
            <a:pPr marL="742950" lvl="1" indent="-260350">
              <a:spcBef>
                <a:spcPts val="480"/>
              </a:spcBef>
              <a:spcAft>
                <a:spcPts val="0"/>
              </a:spcAft>
              <a:buClr>
                <a:srgbClr val="FF0000"/>
              </a:buClr>
              <a:buSzPts val="2000"/>
              <a:buFont typeface="Calibri"/>
              <a:buChar char="—"/>
            </a:pPr>
            <a:r>
              <a:rPr lang="en-IN" sz="2000" dirty="0">
                <a:solidFill>
                  <a:schemeClr val="dk1"/>
                </a:solidFill>
                <a:latin typeface="Calibri"/>
                <a:ea typeface="Calibri"/>
                <a:cs typeface="Calibri"/>
                <a:sym typeface="Calibri"/>
              </a:rPr>
              <a:t>Then the expected evaluation = (0.72 * 1) + (0.2 * 0) + (0.08 * 0.5) = 0.76</a:t>
            </a:r>
            <a:endParaRPr sz="2000" dirty="0">
              <a:solidFill>
                <a:schemeClr val="dk1"/>
              </a:solidFill>
              <a:latin typeface="Calibri"/>
              <a:ea typeface="Calibri"/>
              <a:cs typeface="Calibri"/>
              <a:sym typeface="Calibri"/>
            </a:endParaRPr>
          </a:p>
        </p:txBody>
      </p:sp>
      <p:sp>
        <p:nvSpPr>
          <p:cNvPr id="700" name="Google Shape;700;g5e0ab724e3_0_86"/>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Designing Evaluation functions</a:t>
            </a:r>
            <a:endParaRPr sz="3000">
              <a:solidFill>
                <a:srgbClr val="000000"/>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pPr>
              <a:defRPr/>
            </a:pPr>
            <a:fld id="{C1811C48-54FD-43C8-9C05-8934F32167F6}"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73</a:t>
            </a:fld>
            <a:endParaRPr lang="en-US"/>
          </a:p>
        </p:txBody>
      </p:sp>
    </p:spTree>
    <p:extLst>
      <p:ext uri="{BB962C8B-B14F-4D97-AF65-F5344CB8AC3E}">
        <p14:creationId xmlns:p14="http://schemas.microsoft.com/office/powerpoint/2010/main" val="10089206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5e0ab724e3_0_92"/>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Designing Evaluation functions</a:t>
            </a:r>
            <a:endParaRPr sz="3000">
              <a:solidFill>
                <a:srgbClr val="000000"/>
              </a:solidFill>
              <a:latin typeface="Calibri"/>
              <a:ea typeface="Calibri"/>
              <a:cs typeface="Calibri"/>
              <a:sym typeface="Calibri"/>
            </a:endParaRPr>
          </a:p>
        </p:txBody>
      </p:sp>
      <p:sp>
        <p:nvSpPr>
          <p:cNvPr id="707" name="Google Shape;707;g5e0ab724e3_0_92"/>
          <p:cNvSpPr txBox="1"/>
          <p:nvPr/>
        </p:nvSpPr>
        <p:spPr>
          <a:xfrm>
            <a:off x="820890" y="1653041"/>
            <a:ext cx="8317800" cy="4758300"/>
          </a:xfrm>
          <a:prstGeom prst="rect">
            <a:avLst/>
          </a:prstGeom>
          <a:noFill/>
          <a:ln>
            <a:noFill/>
          </a:ln>
        </p:spPr>
        <p:txBody>
          <a:bodyPr spcFirstLastPara="1" wrap="square" lIns="91425" tIns="91425" rIns="91425" bIns="91425" anchor="t" anchorCtr="0">
            <a:noAutofit/>
          </a:bodyPr>
          <a:lstStyle/>
          <a:p>
            <a:pPr marL="342900" indent="-342900">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General Approach 2: Compute separate numerical contributions from each feature and them combine them to find the total value</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E.g., Each pawn is worth 1, a knight/bishop is worth 3, ”good pawn structure” is worth 0.5, “king safety” is worth 1</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Simply add them up to get the evaluation score</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Or, add them using a weighted linear function</a:t>
            </a:r>
            <a:endParaRPr sz="2400" dirty="0">
              <a:solidFill>
                <a:schemeClr val="dk1"/>
              </a:solidFill>
              <a:latin typeface="Calibri"/>
              <a:ea typeface="Calibri"/>
              <a:cs typeface="Calibri"/>
              <a:sym typeface="Calibri"/>
            </a:endParaRPr>
          </a:p>
          <a:p>
            <a:pPr>
              <a:spcBef>
                <a:spcPts val="0"/>
              </a:spcBef>
              <a:spcAft>
                <a:spcPts val="0"/>
              </a:spcAft>
              <a:buClr>
                <a:srgbClr val="000000"/>
              </a:buClr>
              <a:buSzPts val="2400"/>
            </a:pPr>
            <a:endParaRPr sz="2400" dirty="0">
              <a:solidFill>
                <a:schemeClr val="dk1"/>
              </a:solidFill>
              <a:latin typeface="Calibri"/>
              <a:ea typeface="Calibri"/>
              <a:cs typeface="Calibri"/>
              <a:sym typeface="Calibri"/>
            </a:endParaRPr>
          </a:p>
        </p:txBody>
      </p:sp>
      <p:sp>
        <p:nvSpPr>
          <p:cNvPr id="2" name="Date Placeholder 1"/>
          <p:cNvSpPr>
            <a:spLocks noGrp="1"/>
          </p:cNvSpPr>
          <p:nvPr>
            <p:ph type="dt" sz="half" idx="10"/>
          </p:nvPr>
        </p:nvSpPr>
        <p:spPr/>
        <p:txBody>
          <a:bodyPr/>
          <a:lstStyle/>
          <a:p>
            <a:pPr>
              <a:defRPr/>
            </a:pPr>
            <a:fld id="{6D84DF97-EB21-461F-8288-57C062856767}"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74</a:t>
            </a:fld>
            <a:endParaRPr lang="en-US"/>
          </a:p>
        </p:txBody>
      </p:sp>
    </p:spTree>
    <p:extLst>
      <p:ext uri="{BB962C8B-B14F-4D97-AF65-F5344CB8AC3E}">
        <p14:creationId xmlns:p14="http://schemas.microsoft.com/office/powerpoint/2010/main" val="4842253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5e0ab724e3_0_98"/>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spcBef>
                <a:spcPts val="0"/>
              </a:spcBef>
              <a:spcAft>
                <a:spcPts val="0"/>
              </a:spcAft>
              <a:buClr>
                <a:schemeClr val="dk1"/>
              </a:buClr>
              <a:buSzPts val="3600"/>
            </a:pPr>
            <a:r>
              <a:rPr lang="en-IN" sz="3000">
                <a:solidFill>
                  <a:schemeClr val="dk1"/>
                </a:solidFill>
                <a:latin typeface="Calibri"/>
                <a:ea typeface="Calibri"/>
                <a:cs typeface="Calibri"/>
                <a:sym typeface="Calibri"/>
              </a:rPr>
              <a:t>Designing Evaluation functions</a:t>
            </a:r>
            <a:endParaRPr sz="3000">
              <a:solidFill>
                <a:srgbClr val="000000"/>
              </a:solidFill>
              <a:latin typeface="Calibri"/>
              <a:ea typeface="Calibri"/>
              <a:cs typeface="Calibri"/>
              <a:sym typeface="Calibri"/>
            </a:endParaRPr>
          </a:p>
        </p:txBody>
      </p:sp>
      <p:sp>
        <p:nvSpPr>
          <p:cNvPr id="714" name="Google Shape;714;g5e0ab724e3_0_98"/>
          <p:cNvSpPr txBox="1"/>
          <p:nvPr/>
        </p:nvSpPr>
        <p:spPr>
          <a:xfrm>
            <a:off x="820890" y="1484784"/>
            <a:ext cx="8317800" cy="4758300"/>
          </a:xfrm>
          <a:prstGeom prst="rect">
            <a:avLst/>
          </a:prstGeom>
          <a:noFill/>
          <a:ln>
            <a:noFill/>
          </a:ln>
        </p:spPr>
        <p:txBody>
          <a:bodyPr spcFirstLastPara="1" wrap="square" lIns="91425" tIns="91425" rIns="91425" bIns="91425" anchor="t" anchorCtr="0">
            <a:noAutofit/>
          </a:bodyPr>
          <a:lstStyle/>
          <a:p>
            <a:pPr marL="342900" indent="-342900">
              <a:spcBef>
                <a:spcPts val="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General Approach 2: Compute separate numerical contributions from each feature and them combine them to find the total value</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E.g., Each pawn is worth 1, a knight/bishop is worth 3, ”good pawn structure” is worth 0.5, “king safety” is worth 1</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Simply add them up to get the evaluation score</a:t>
            </a:r>
            <a:endParaRPr sz="2400" dirty="0">
              <a:solidFill>
                <a:schemeClr val="dk1"/>
              </a:solidFill>
              <a:latin typeface="Calibri"/>
              <a:ea typeface="Calibri"/>
              <a:cs typeface="Calibri"/>
              <a:sym typeface="Calibri"/>
            </a:endParaRPr>
          </a:p>
          <a:p>
            <a:pPr marL="742950" lvl="1" indent="-323850">
              <a:spcBef>
                <a:spcPts val="480"/>
              </a:spcBef>
              <a:spcAft>
                <a:spcPts val="0"/>
              </a:spcAft>
              <a:buClr>
                <a:srgbClr val="FF0000"/>
              </a:buClr>
              <a:buSzPts val="2400"/>
              <a:buFont typeface="Calibri"/>
              <a:buChar char="—"/>
            </a:pPr>
            <a:r>
              <a:rPr lang="en-IN" sz="2400" dirty="0">
                <a:solidFill>
                  <a:schemeClr val="dk1"/>
                </a:solidFill>
                <a:latin typeface="Calibri"/>
                <a:ea typeface="Calibri"/>
                <a:cs typeface="Calibri"/>
                <a:sym typeface="Calibri"/>
              </a:rPr>
              <a:t>Or, add them using a weighted linear function</a:t>
            </a:r>
            <a:endParaRPr sz="2400" dirty="0">
              <a:solidFill>
                <a:schemeClr val="dk1"/>
              </a:solidFill>
              <a:latin typeface="Calibri"/>
              <a:ea typeface="Calibri"/>
              <a:cs typeface="Calibri"/>
              <a:sym typeface="Calibri"/>
            </a:endParaRPr>
          </a:p>
          <a:p>
            <a:pPr>
              <a:spcBef>
                <a:spcPts val="0"/>
              </a:spcBef>
              <a:spcAft>
                <a:spcPts val="0"/>
              </a:spcAft>
              <a:buClr>
                <a:srgbClr val="000000"/>
              </a:buClr>
              <a:buSzPts val="2400"/>
            </a:pPr>
            <a:endParaRPr sz="2400" dirty="0">
              <a:solidFill>
                <a:schemeClr val="dk1"/>
              </a:solidFill>
              <a:latin typeface="Calibri"/>
              <a:ea typeface="Calibri"/>
              <a:cs typeface="Calibri"/>
              <a:sym typeface="Calibri"/>
            </a:endParaRPr>
          </a:p>
        </p:txBody>
      </p:sp>
      <p:pic>
        <p:nvPicPr>
          <p:cNvPr id="715" name="Google Shape;715;g5e0ab724e3_0_98"/>
          <p:cNvPicPr preferRelativeResize="0"/>
          <p:nvPr/>
        </p:nvPicPr>
        <p:blipFill rotWithShape="1">
          <a:blip r:embed="rId3">
            <a:alphaModFix/>
          </a:blip>
          <a:srcRect/>
          <a:stretch/>
        </p:blipFill>
        <p:spPr>
          <a:xfrm>
            <a:off x="983432" y="4509120"/>
            <a:ext cx="7493000" cy="825500"/>
          </a:xfrm>
          <a:prstGeom prst="rect">
            <a:avLst/>
          </a:prstGeom>
          <a:noFill/>
          <a:ln>
            <a:noFill/>
          </a:ln>
        </p:spPr>
      </p:pic>
      <p:sp>
        <p:nvSpPr>
          <p:cNvPr id="2" name="Date Placeholder 1"/>
          <p:cNvSpPr>
            <a:spLocks noGrp="1"/>
          </p:cNvSpPr>
          <p:nvPr>
            <p:ph type="dt" sz="half" idx="10"/>
          </p:nvPr>
        </p:nvSpPr>
        <p:spPr/>
        <p:txBody>
          <a:bodyPr/>
          <a:lstStyle/>
          <a:p>
            <a:pPr>
              <a:defRPr/>
            </a:pPr>
            <a:fld id="{DFB214F9-0213-43F6-BE60-CE761AB81727}"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75</a:t>
            </a:fld>
            <a:endParaRPr lang="en-US"/>
          </a:p>
        </p:txBody>
      </p:sp>
    </p:spTree>
    <p:extLst>
      <p:ext uri="{BB962C8B-B14F-4D97-AF65-F5344CB8AC3E}">
        <p14:creationId xmlns:p14="http://schemas.microsoft.com/office/powerpoint/2010/main" val="20284132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75D4-E4C4-554F-98D0-08644BC78548}"/>
              </a:ext>
            </a:extLst>
          </p:cNvPr>
          <p:cNvSpPr>
            <a:spLocks noGrp="1"/>
          </p:cNvSpPr>
          <p:nvPr>
            <p:ph type="title"/>
          </p:nvPr>
        </p:nvSpPr>
        <p:spPr/>
        <p:txBody>
          <a:bodyPr/>
          <a:lstStyle/>
          <a:p>
            <a:r>
              <a:rPr lang="en-US" sz="2800" dirty="0"/>
              <a:t>Synergies between Evaluation Function and Alpha-Beta?</a:t>
            </a:r>
          </a:p>
        </p:txBody>
      </p:sp>
      <p:sp>
        <p:nvSpPr>
          <p:cNvPr id="3" name="Content Placeholder 2">
            <a:extLst>
              <a:ext uri="{FF2B5EF4-FFF2-40B4-BE49-F238E27FC236}">
                <a16:creationId xmlns:a16="http://schemas.microsoft.com/office/drawing/2014/main" id="{7404E906-14CC-F147-86E0-4866A091B4E8}"/>
              </a:ext>
            </a:extLst>
          </p:cNvPr>
          <p:cNvSpPr>
            <a:spLocks noGrp="1"/>
          </p:cNvSpPr>
          <p:nvPr>
            <p:ph idx="1"/>
          </p:nvPr>
        </p:nvSpPr>
        <p:spPr>
          <a:xfrm>
            <a:off x="335360" y="1600202"/>
            <a:ext cx="8669867" cy="4525963"/>
          </a:xfrm>
        </p:spPr>
        <p:txBody>
          <a:bodyPr>
            <a:normAutofit fontScale="85000" lnSpcReduction="10000"/>
          </a:bodyPr>
          <a:lstStyle/>
          <a:p>
            <a:r>
              <a:rPr lang="en-US" sz="2800" dirty="0"/>
              <a:t>Alpha-Beta: amount of pruning depends on expansion ordering</a:t>
            </a:r>
          </a:p>
          <a:p>
            <a:pPr lvl="1"/>
            <a:r>
              <a:rPr lang="en-US" sz="2400" dirty="0"/>
              <a:t>Evaluation function can provide guidance to expand most promising nodes first (which later makes it more likely there is already a good alternative on the path to the root)</a:t>
            </a:r>
          </a:p>
          <a:p>
            <a:pPr lvl="2"/>
            <a:r>
              <a:rPr lang="en-US" sz="2000" dirty="0"/>
              <a:t>(somewhat similar to role of A* heuristic)</a:t>
            </a:r>
          </a:p>
          <a:p>
            <a:pPr lvl="2"/>
            <a:endParaRPr lang="en-US" sz="2000" dirty="0"/>
          </a:p>
          <a:p>
            <a:r>
              <a:rPr lang="en-US" sz="2800" dirty="0"/>
              <a:t>Alpha-Beta:  (similar for roles of min-max swapped)</a:t>
            </a:r>
          </a:p>
          <a:p>
            <a:pPr lvl="1"/>
            <a:r>
              <a:rPr lang="en-US" sz="2400" dirty="0"/>
              <a:t>Value at a min-node will only keep going down</a:t>
            </a:r>
          </a:p>
          <a:p>
            <a:pPr lvl="1"/>
            <a:r>
              <a:rPr lang="en-US" sz="2400" dirty="0"/>
              <a:t>Once value of min-node lower than better option for max along path to root, can prune</a:t>
            </a:r>
          </a:p>
          <a:p>
            <a:pPr lvl="1"/>
            <a:r>
              <a:rPr lang="en-US" sz="2400" dirty="0"/>
              <a:t>Hence: IF evaluation function provides upper-bound on value at min-node, and upper-bound already lower than better option for max along path to root </a:t>
            </a:r>
            <a:br>
              <a:rPr lang="en-US" sz="2400" dirty="0"/>
            </a:br>
            <a:r>
              <a:rPr lang="en-US" sz="2400" dirty="0"/>
              <a:t>THEN can prune</a:t>
            </a:r>
          </a:p>
          <a:p>
            <a:endParaRPr lang="en-US" sz="2800" dirty="0"/>
          </a:p>
        </p:txBody>
      </p:sp>
      <p:sp>
        <p:nvSpPr>
          <p:cNvPr id="4" name="Date Placeholder 3"/>
          <p:cNvSpPr>
            <a:spLocks noGrp="1"/>
          </p:cNvSpPr>
          <p:nvPr>
            <p:ph type="dt" sz="half" idx="10"/>
          </p:nvPr>
        </p:nvSpPr>
        <p:spPr/>
        <p:txBody>
          <a:bodyPr/>
          <a:lstStyle/>
          <a:p>
            <a:pPr>
              <a:defRPr/>
            </a:pPr>
            <a:fld id="{307042F1-B06D-4649-8AE8-FC58B18EA34D}" type="datetime8">
              <a:rPr lang="en-US" smtClean="0"/>
              <a:t>10/11/2020 3:53 PM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76</a:t>
            </a:fld>
            <a:endParaRPr lang="en-US"/>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848160" y="2580840"/>
              <a:ext cx="8733600" cy="4241880"/>
            </p14:xfrm>
          </p:contentPart>
        </mc:Choice>
        <mc:Fallback>
          <p:pic>
            <p:nvPicPr>
              <p:cNvPr id="6" name="Ink 5"/>
              <p:cNvPicPr/>
              <p:nvPr/>
            </p:nvPicPr>
            <p:blipFill>
              <a:blip r:embed="rId3"/>
              <a:stretch>
                <a:fillRect/>
              </a:stretch>
            </p:blipFill>
            <p:spPr>
              <a:xfrm>
                <a:off x="838800" y="2571480"/>
                <a:ext cx="8752320" cy="4260600"/>
              </a:xfrm>
              <a:prstGeom prst="rect">
                <a:avLst/>
              </a:prstGeom>
            </p:spPr>
          </p:pic>
        </mc:Fallback>
      </mc:AlternateContent>
    </p:spTree>
    <p:extLst>
      <p:ext uri="{BB962C8B-B14F-4D97-AF65-F5344CB8AC3E}">
        <p14:creationId xmlns:p14="http://schemas.microsoft.com/office/powerpoint/2010/main" val="13823233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3A655D7-F180-4861-AB20-F74341A0C0B6}"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77</a:t>
            </a:fld>
            <a:endParaRPr lang="en-US"/>
          </a:p>
        </p:txBody>
      </p:sp>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Tree>
    <p:extLst>
      <p:ext uri="{BB962C8B-B14F-4D97-AF65-F5344CB8AC3E}">
        <p14:creationId xmlns:p14="http://schemas.microsoft.com/office/powerpoint/2010/main" val="2961962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3382" y="1600202"/>
            <a:ext cx="3177192" cy="3328145"/>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
        <p:nvSpPr>
          <p:cNvPr id="2" name="Date Placeholder 1"/>
          <p:cNvSpPr>
            <a:spLocks noGrp="1"/>
          </p:cNvSpPr>
          <p:nvPr>
            <p:ph type="dt" sz="half" idx="10"/>
          </p:nvPr>
        </p:nvSpPr>
        <p:spPr/>
        <p:txBody>
          <a:bodyPr/>
          <a:lstStyle/>
          <a:p>
            <a:pPr>
              <a:defRPr/>
            </a:pPr>
            <a:fld id="{471B2C9A-F5CE-481C-BCAD-CF3D6D176F7A}" type="datetime8">
              <a:rPr lang="en-US" smtClean="0"/>
              <a:t>10/11/2020 3:53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8</a:t>
            </a:fld>
            <a:endParaRPr lang="en-US"/>
          </a:p>
        </p:txBody>
      </p:sp>
    </p:spTree>
    <p:extLst>
      <p:ext uri="{BB962C8B-B14F-4D97-AF65-F5344CB8AC3E}">
        <p14:creationId xmlns:p14="http://schemas.microsoft.com/office/powerpoint/2010/main" val="1969312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7856" y="1781151"/>
            <a:ext cx="4569287" cy="1855576"/>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 y="1628800"/>
            <a:ext cx="3168352" cy="200792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4292435" cy="1706564"/>
          </a:xfrm>
        </p:spPr>
        <p:txBody>
          <a:bodyPr>
            <a:normAutofit fontScale="85000" lnSpcReduction="10000"/>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4637856" y="4262747"/>
            <a:ext cx="4762261" cy="1706564"/>
          </a:xfrm>
        </p:spPr>
        <p:txBody>
          <a:bodyPr>
            <a:normAutofit fontScale="92500" lnSpcReduction="20000"/>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
        <p:nvSpPr>
          <p:cNvPr id="3" name="Date Placeholder 2"/>
          <p:cNvSpPr>
            <a:spLocks noGrp="1"/>
          </p:cNvSpPr>
          <p:nvPr>
            <p:ph type="dt" sz="half" idx="10"/>
          </p:nvPr>
        </p:nvSpPr>
        <p:spPr/>
        <p:txBody>
          <a:bodyPr/>
          <a:lstStyle/>
          <a:p>
            <a:pPr>
              <a:defRPr/>
            </a:pPr>
            <a:fld id="{AF6F5F5B-C26C-4F4C-90C3-349961AD4557}" type="datetime8">
              <a:rPr lang="en-US" smtClean="0"/>
              <a:t>10/11/2020 3:53 PM</a:t>
            </a:fld>
            <a:endParaRPr lang="en-US"/>
          </a:p>
        </p:txBody>
      </p:sp>
      <p:sp>
        <p:nvSpPr>
          <p:cNvPr id="4" name="Slide Number Placeholder 3"/>
          <p:cNvSpPr>
            <a:spLocks noGrp="1"/>
          </p:cNvSpPr>
          <p:nvPr>
            <p:ph type="sldNum" sz="quarter" idx="12"/>
          </p:nvPr>
        </p:nvSpPr>
        <p:spPr/>
        <p:txBody>
          <a:bodyPr/>
          <a:lstStyle/>
          <a:p>
            <a:pPr>
              <a:defRPr/>
            </a:pPr>
            <a:fld id="{2CB9EF8F-76BF-4C1E-800D-331B123EDED0}" type="slidenum">
              <a:rPr lang="en-US" smtClean="0"/>
              <a:pPr>
                <a:defRPr/>
              </a:pPr>
              <a:t>9</a:t>
            </a:fld>
            <a:endParaRPr lang="en-US"/>
          </a:p>
        </p:txBody>
      </p:sp>
    </p:spTree>
    <p:extLst>
      <p:ext uri="{BB962C8B-B14F-4D97-AF65-F5344CB8AC3E}">
        <p14:creationId xmlns:p14="http://schemas.microsoft.com/office/powerpoint/2010/main" val="10638821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11819</TotalTime>
  <Words>3384</Words>
  <Application>Microsoft Office PowerPoint</Application>
  <PresentationFormat>Widescreen</PresentationFormat>
  <Paragraphs>819</Paragraphs>
  <Slides>77</Slides>
  <Notes>68</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Adobe Caslon Pro</vt:lpstr>
      <vt:lpstr>Adobe Caslon Pro Bold</vt:lpstr>
      <vt:lpstr>Arial</vt:lpstr>
      <vt:lpstr>Calibri</vt:lpstr>
      <vt:lpstr>Helvetica</vt:lpstr>
      <vt:lpstr>Helvetica Neue</vt:lpstr>
      <vt:lpstr>Palatino</vt:lpstr>
      <vt:lpstr>Palatino Linotype</vt:lpstr>
      <vt:lpstr>Symbol</vt:lpstr>
      <vt:lpstr>Times New Roman</vt:lpstr>
      <vt:lpstr>Wingdings</vt:lpstr>
      <vt:lpstr>Office Theme</vt:lpstr>
      <vt:lpstr>PowerPoint Presentation</vt:lpstr>
      <vt:lpstr>Today</vt:lpstr>
      <vt:lpstr>Game Playing State-of-the-Art</vt:lpstr>
      <vt:lpstr>Game Playing State-of-the-Art</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Properties</vt:lpstr>
      <vt:lpstr>Video of Demo Min vs. Exp (Min)</vt:lpstr>
      <vt:lpstr>Video of Demo Min vs. Exp (Exp)</vt:lpstr>
      <vt:lpstr>Minimax Efficiency</vt:lpstr>
      <vt:lpstr>Resource Limits</vt:lpstr>
      <vt:lpstr>Game Tree Pruning</vt:lpstr>
      <vt:lpstr>Minimax Example</vt:lpstr>
      <vt:lpstr>Minimax Pruning</vt:lpstr>
      <vt:lpstr>Alpha-Beta Pruning</vt:lpstr>
      <vt:lpstr>Alpha-Beta Implementation</vt:lpstr>
      <vt:lpstr>Alpha-Beta Pruning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Alpha-Beta Quiz</vt:lpstr>
      <vt:lpstr>Alpha-Beta Quiz 2</vt:lpstr>
      <vt:lpstr>PowerPoint Presentation</vt:lpstr>
      <vt:lpstr>Resource Limits</vt:lpstr>
      <vt:lpstr>Resource Limits</vt:lpstr>
      <vt:lpstr>Evaluation Functions</vt:lpstr>
      <vt:lpstr>Evaluation Functions</vt:lpstr>
      <vt:lpstr>Depth Matters</vt:lpstr>
      <vt:lpstr>PowerPoint Presentation</vt:lpstr>
      <vt:lpstr>PowerPoint Presentation</vt:lpstr>
      <vt:lpstr>PowerPoint Presentation</vt:lpstr>
      <vt:lpstr>PowerPoint Presentation</vt:lpstr>
      <vt:lpstr>Synergies between Evaluation Function and Alpha-Beta?</vt:lpstr>
      <vt:lpstr>PowerPoint Presentation</vt:lpstr>
    </vt:vector>
  </TitlesOfParts>
  <Company>ambiaance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saikishor jangiti</dc:creator>
  <cp:lastModifiedBy>Admin</cp:lastModifiedBy>
  <cp:revision>1149</cp:revision>
  <dcterms:created xsi:type="dcterms:W3CDTF">2011-05-03T06:18:41Z</dcterms:created>
  <dcterms:modified xsi:type="dcterms:W3CDTF">2020-10-11T12:48:16Z</dcterms:modified>
</cp:coreProperties>
</file>